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Lst>
  <p:sldSz cy="5143500" cx="9144000"/>
  <p:notesSz cx="6858000" cy="9144000"/>
  <p:embeddedFontLst>
    <p:embeddedFont>
      <p:font typeface="Inter SemiBold"/>
      <p:regular r:id="rId50"/>
      <p:bold r:id="rId51"/>
    </p:embeddedFont>
    <p:embeddedFont>
      <p:font typeface="Inter Light"/>
      <p:regular r:id="rId52"/>
      <p:bold r:id="rId53"/>
    </p:embeddedFont>
    <p:embeddedFont>
      <p:font typeface="Inter"/>
      <p:regular r:id="rId54"/>
      <p:bold r:id="rId55"/>
    </p:embeddedFont>
    <p:embeddedFont>
      <p:font typeface="Montserrat"/>
      <p:regular r:id="rId56"/>
      <p:bold r:id="rId57"/>
      <p:italic r:id="rId58"/>
      <p:boldItalic r:id="rId59"/>
    </p:embeddedFont>
    <p:embeddedFont>
      <p:font typeface="Montserrat Medium"/>
      <p:regular r:id="rId60"/>
      <p:bold r:id="rId61"/>
      <p:italic r:id="rId62"/>
      <p:boldItalic r:id="rId63"/>
    </p:embeddedFont>
    <p:embeddedFont>
      <p:font typeface="Work Sans Medium"/>
      <p:regular r:id="rId64"/>
      <p:bold r:id="rId65"/>
      <p:italic r:id="rId66"/>
      <p:boldItalic r:id="rId67"/>
    </p:embeddedFont>
    <p:embeddedFont>
      <p:font typeface="Work Sans"/>
      <p:regular r:id="rId68"/>
      <p:bold r:id="rId69"/>
      <p:italic r:id="rId70"/>
      <p:boldItalic r:id="rId71"/>
    </p:embeddedFont>
    <p:embeddedFont>
      <p:font typeface="Inter ExtraLight"/>
      <p:regular r:id="rId72"/>
      <p:bold r:id="rId7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font" Target="fonts/InterExtraLight-bold.fntdata"/><Relationship Id="rId72" Type="http://schemas.openxmlformats.org/officeDocument/2006/relationships/font" Target="fonts/InterExtraLight-regular.fntdata"/><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71" Type="http://schemas.openxmlformats.org/officeDocument/2006/relationships/font" Target="fonts/WorkSans-boldItalic.fntdata"/><Relationship Id="rId70" Type="http://schemas.openxmlformats.org/officeDocument/2006/relationships/font" Target="fonts/WorkSans-italic.fntdata"/><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MontserratMedium-italic.fntdata"/><Relationship Id="rId61" Type="http://schemas.openxmlformats.org/officeDocument/2006/relationships/font" Target="fonts/MontserratMedium-bold.fntdata"/><Relationship Id="rId20" Type="http://schemas.openxmlformats.org/officeDocument/2006/relationships/slide" Target="slides/slide15.xml"/><Relationship Id="rId64" Type="http://schemas.openxmlformats.org/officeDocument/2006/relationships/font" Target="fonts/WorkSansMedium-regular.fntdata"/><Relationship Id="rId63" Type="http://schemas.openxmlformats.org/officeDocument/2006/relationships/font" Target="fonts/MontserratMedium-boldItalic.fntdata"/><Relationship Id="rId22" Type="http://schemas.openxmlformats.org/officeDocument/2006/relationships/slide" Target="slides/slide17.xml"/><Relationship Id="rId66" Type="http://schemas.openxmlformats.org/officeDocument/2006/relationships/font" Target="fonts/WorkSansMedium-italic.fntdata"/><Relationship Id="rId21" Type="http://schemas.openxmlformats.org/officeDocument/2006/relationships/slide" Target="slides/slide16.xml"/><Relationship Id="rId65" Type="http://schemas.openxmlformats.org/officeDocument/2006/relationships/font" Target="fonts/WorkSansMedium-bold.fntdata"/><Relationship Id="rId24" Type="http://schemas.openxmlformats.org/officeDocument/2006/relationships/slide" Target="slides/slide19.xml"/><Relationship Id="rId68" Type="http://schemas.openxmlformats.org/officeDocument/2006/relationships/font" Target="fonts/WorkSans-regular.fntdata"/><Relationship Id="rId23" Type="http://schemas.openxmlformats.org/officeDocument/2006/relationships/slide" Target="slides/slide18.xml"/><Relationship Id="rId67" Type="http://schemas.openxmlformats.org/officeDocument/2006/relationships/font" Target="fonts/WorkSansMedium-boldItalic.fntdata"/><Relationship Id="rId60" Type="http://schemas.openxmlformats.org/officeDocument/2006/relationships/font" Target="fonts/MontserratMedium-regular.fntdata"/><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font" Target="fonts/WorkSans-bold.fntdata"/><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InterSemiBold-bold.fntdata"/><Relationship Id="rId50" Type="http://schemas.openxmlformats.org/officeDocument/2006/relationships/font" Target="fonts/InterSemiBold-regular.fntdata"/><Relationship Id="rId53" Type="http://schemas.openxmlformats.org/officeDocument/2006/relationships/font" Target="fonts/InterLight-bold.fntdata"/><Relationship Id="rId52" Type="http://schemas.openxmlformats.org/officeDocument/2006/relationships/font" Target="fonts/InterLight-regular.fntdata"/><Relationship Id="rId11" Type="http://schemas.openxmlformats.org/officeDocument/2006/relationships/slide" Target="slides/slide6.xml"/><Relationship Id="rId55" Type="http://schemas.openxmlformats.org/officeDocument/2006/relationships/font" Target="fonts/Inter-bold.fntdata"/><Relationship Id="rId10" Type="http://schemas.openxmlformats.org/officeDocument/2006/relationships/slide" Target="slides/slide5.xml"/><Relationship Id="rId54" Type="http://schemas.openxmlformats.org/officeDocument/2006/relationships/font" Target="fonts/Inter-regular.fntdata"/><Relationship Id="rId13" Type="http://schemas.openxmlformats.org/officeDocument/2006/relationships/slide" Target="slides/slide8.xml"/><Relationship Id="rId57" Type="http://schemas.openxmlformats.org/officeDocument/2006/relationships/font" Target="fonts/Montserrat-bold.fntdata"/><Relationship Id="rId12" Type="http://schemas.openxmlformats.org/officeDocument/2006/relationships/slide" Target="slides/slide7.xml"/><Relationship Id="rId56" Type="http://schemas.openxmlformats.org/officeDocument/2006/relationships/font" Target="fonts/Montserrat-regular.fntdata"/><Relationship Id="rId15" Type="http://schemas.openxmlformats.org/officeDocument/2006/relationships/slide" Target="slides/slide10.xml"/><Relationship Id="rId59" Type="http://schemas.openxmlformats.org/officeDocument/2006/relationships/font" Target="fonts/Montserrat-boldItalic.fntdata"/><Relationship Id="rId14" Type="http://schemas.openxmlformats.org/officeDocument/2006/relationships/slide" Target="slides/slide9.xml"/><Relationship Id="rId58" Type="http://schemas.openxmlformats.org/officeDocument/2006/relationships/font" Target="fonts/Montserrat-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21da3d7cff1_0_5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21da3d7cff1_0_5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22524fd8be2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22524fd8be2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000">
                <a:solidFill>
                  <a:schemeClr val="dk1"/>
                </a:solidFill>
              </a:rPr>
              <a:t>There’s more than 560 contributors making their contributions to Pulsar and there are more making contributions to the ecosystem surrounding around Pulsar. The number of Slack members was doubled last year. There is a really rich and growing collection and body of knowledge of questions, and suggestions, and problems, and patterns and contributions. The entire Pulsar codebase has more than 10,000 commits and it is growing year over year. There’s thousands of organizations that are using Pulsar. And it’s been really incredible to watch this grow. </a:t>
            </a:r>
            <a:endParaRPr sz="1000">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22524fd8be2_0_9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22524fd8be2_0_9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000">
                <a:solidFill>
                  <a:schemeClr val="dk1"/>
                </a:solidFill>
              </a:rPr>
              <a:t>This is a snapshot of the companies who are using Pulsar from MarTech, to Financial Services, to IoT, Manufacturing, to Retail and e-commerce, and more. Pulsar is used for powering mission-critical business applications. For example, if you are a WeChat user and you send Lucky Money to your friends. These went through Pulsar. Tencent is using Pulsar to build its entire billing platform for supporting 100s of billions of transactions every day. Didi is using Pulsar for delivering the real-time experience for their passengers and drivers. Companies like Flipkart, Verizon, Yahoo!, Yahoo! Japan are using Pulsar as a company-wide messaging bus for powering all their messaging and streaming needs.</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g22524fd8be2_0_9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9" name="Google Shape;429;g22524fd8be2_0_9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g247ba63ab2b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7" name="Google Shape;447;g247ba63ab2b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g247c7b9a530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3" name="Google Shape;453;g247c7b9a530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g247c7b9a530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9" name="Google Shape;459;g247c7b9a530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g247c7b9a530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5" name="Google Shape;465;g247c7b9a530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g247c7b9a530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1" name="Google Shape;471;g247c7b9a530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g247c7b9a530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7" name="Google Shape;477;g247c7b9a530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g247c7b9a530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3" name="Google Shape;483;g247c7b9a530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22524fd8be2_0_1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22524fd8be2_0_1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000">
                <a:solidFill>
                  <a:schemeClr val="dk1"/>
                </a:solidFill>
              </a:rPr>
              <a:t>The first time I saw this bar chart race, I was really excited! I am super proud of the achievement that we have achieved as a community.  This has been a time of incredible growth for this group. </a:t>
            </a:r>
            <a:endParaRPr sz="10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g247c7b9a530_0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9" name="Google Shape;489;g247c7b9a530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g247c7b9a530_0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5" name="Google Shape;495;g247c7b9a530_0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g247c7b9a530_0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2" name="Google Shape;502;g247c7b9a530_0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g247c7b9a530_0_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9" name="Google Shape;509;g247c7b9a530_0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g247c7b9a530_0_1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5" name="Google Shape;515;g247c7b9a530_0_1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g24dd4397558_0_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1" name="Google Shape;521;g24dd4397558_0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 name="Shape 526"/>
        <p:cNvGrpSpPr/>
        <p:nvPr/>
      </p:nvGrpSpPr>
      <p:grpSpPr>
        <a:xfrm>
          <a:off x="0" y="0"/>
          <a:ext cx="0" cy="0"/>
          <a:chOff x="0" y="0"/>
          <a:chExt cx="0" cy="0"/>
        </a:xfrm>
      </p:grpSpPr>
      <p:sp>
        <p:nvSpPr>
          <p:cNvPr id="527" name="Google Shape;527;g247c7b9a530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8" name="Google Shape;528;g247c7b9a530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 name="Shape 532"/>
        <p:cNvGrpSpPr/>
        <p:nvPr/>
      </p:nvGrpSpPr>
      <p:grpSpPr>
        <a:xfrm>
          <a:off x="0" y="0"/>
          <a:ext cx="0" cy="0"/>
          <a:chOff x="0" y="0"/>
          <a:chExt cx="0" cy="0"/>
        </a:xfrm>
      </p:grpSpPr>
      <p:sp>
        <p:nvSpPr>
          <p:cNvPr id="533" name="Google Shape;533;g247c7b9a530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4" name="Google Shape;534;g247c7b9a530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 name="Shape 538"/>
        <p:cNvGrpSpPr/>
        <p:nvPr/>
      </p:nvGrpSpPr>
      <p:grpSpPr>
        <a:xfrm>
          <a:off x="0" y="0"/>
          <a:ext cx="0" cy="0"/>
          <a:chOff x="0" y="0"/>
          <a:chExt cx="0" cy="0"/>
        </a:xfrm>
      </p:grpSpPr>
      <p:sp>
        <p:nvSpPr>
          <p:cNvPr id="539" name="Google Shape;539;g247c7b9a530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0" name="Google Shape;540;g247c7b9a530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 name="Shape 544"/>
        <p:cNvGrpSpPr/>
        <p:nvPr/>
      </p:nvGrpSpPr>
      <p:grpSpPr>
        <a:xfrm>
          <a:off x="0" y="0"/>
          <a:ext cx="0" cy="0"/>
          <a:chOff x="0" y="0"/>
          <a:chExt cx="0" cy="0"/>
        </a:xfrm>
      </p:grpSpPr>
      <p:sp>
        <p:nvSpPr>
          <p:cNvPr id="545" name="Google Shape;545;g247c7b9a530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6" name="Google Shape;546;g247c7b9a530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22524fd8be2_0_15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22524fd8be2_0_15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0" name="Shape 550"/>
        <p:cNvGrpSpPr/>
        <p:nvPr/>
      </p:nvGrpSpPr>
      <p:grpSpPr>
        <a:xfrm>
          <a:off x="0" y="0"/>
          <a:ext cx="0" cy="0"/>
          <a:chOff x="0" y="0"/>
          <a:chExt cx="0" cy="0"/>
        </a:xfrm>
      </p:grpSpPr>
      <p:sp>
        <p:nvSpPr>
          <p:cNvPr id="551" name="Google Shape;551;g247c7b9a530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2" name="Google Shape;552;g247c7b9a530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 name="Shape 557"/>
        <p:cNvGrpSpPr/>
        <p:nvPr/>
      </p:nvGrpSpPr>
      <p:grpSpPr>
        <a:xfrm>
          <a:off x="0" y="0"/>
          <a:ext cx="0" cy="0"/>
          <a:chOff x="0" y="0"/>
          <a:chExt cx="0" cy="0"/>
        </a:xfrm>
      </p:grpSpPr>
      <p:sp>
        <p:nvSpPr>
          <p:cNvPr id="558" name="Google Shape;558;g247c7b9a530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9" name="Google Shape;559;g247c7b9a530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2" name="Shape 562"/>
        <p:cNvGrpSpPr/>
        <p:nvPr/>
      </p:nvGrpSpPr>
      <p:grpSpPr>
        <a:xfrm>
          <a:off x="0" y="0"/>
          <a:ext cx="0" cy="0"/>
          <a:chOff x="0" y="0"/>
          <a:chExt cx="0" cy="0"/>
        </a:xfrm>
      </p:grpSpPr>
      <p:sp>
        <p:nvSpPr>
          <p:cNvPr id="563" name="Google Shape;563;g24dd4397558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4" name="Google Shape;564;g24dd4397558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9" name="Shape 569"/>
        <p:cNvGrpSpPr/>
        <p:nvPr/>
      </p:nvGrpSpPr>
      <p:grpSpPr>
        <a:xfrm>
          <a:off x="0" y="0"/>
          <a:ext cx="0" cy="0"/>
          <a:chOff x="0" y="0"/>
          <a:chExt cx="0" cy="0"/>
        </a:xfrm>
      </p:grpSpPr>
      <p:sp>
        <p:nvSpPr>
          <p:cNvPr id="570" name="Google Shape;570;g24dd4397558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1" name="Google Shape;571;g24dd4397558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6" name="Shape 576"/>
        <p:cNvGrpSpPr/>
        <p:nvPr/>
      </p:nvGrpSpPr>
      <p:grpSpPr>
        <a:xfrm>
          <a:off x="0" y="0"/>
          <a:ext cx="0" cy="0"/>
          <a:chOff x="0" y="0"/>
          <a:chExt cx="0" cy="0"/>
        </a:xfrm>
      </p:grpSpPr>
      <p:sp>
        <p:nvSpPr>
          <p:cNvPr id="577" name="Google Shape;577;g24dd4397558_0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8" name="Google Shape;578;g24dd4397558_0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3" name="Shape 583"/>
        <p:cNvGrpSpPr/>
        <p:nvPr/>
      </p:nvGrpSpPr>
      <p:grpSpPr>
        <a:xfrm>
          <a:off x="0" y="0"/>
          <a:ext cx="0" cy="0"/>
          <a:chOff x="0" y="0"/>
          <a:chExt cx="0" cy="0"/>
        </a:xfrm>
      </p:grpSpPr>
      <p:sp>
        <p:nvSpPr>
          <p:cNvPr id="584" name="Google Shape;584;g247c7b9a530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5" name="Google Shape;585;g247c7b9a530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2" name="Shape 592"/>
        <p:cNvGrpSpPr/>
        <p:nvPr/>
      </p:nvGrpSpPr>
      <p:grpSpPr>
        <a:xfrm>
          <a:off x="0" y="0"/>
          <a:ext cx="0" cy="0"/>
          <a:chOff x="0" y="0"/>
          <a:chExt cx="0" cy="0"/>
        </a:xfrm>
      </p:grpSpPr>
      <p:sp>
        <p:nvSpPr>
          <p:cNvPr id="593" name="Google Shape;593;g24dd4397558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4" name="Google Shape;594;g24dd4397558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 name="Shape 599"/>
        <p:cNvGrpSpPr/>
        <p:nvPr/>
      </p:nvGrpSpPr>
      <p:grpSpPr>
        <a:xfrm>
          <a:off x="0" y="0"/>
          <a:ext cx="0" cy="0"/>
          <a:chOff x="0" y="0"/>
          <a:chExt cx="0" cy="0"/>
        </a:xfrm>
      </p:grpSpPr>
      <p:sp>
        <p:nvSpPr>
          <p:cNvPr id="600" name="Google Shape;600;g247c7b9a530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1" name="Google Shape;601;g247c7b9a530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5" name="Shape 605"/>
        <p:cNvGrpSpPr/>
        <p:nvPr/>
      </p:nvGrpSpPr>
      <p:grpSpPr>
        <a:xfrm>
          <a:off x="0" y="0"/>
          <a:ext cx="0" cy="0"/>
          <a:chOff x="0" y="0"/>
          <a:chExt cx="0" cy="0"/>
        </a:xfrm>
      </p:grpSpPr>
      <p:sp>
        <p:nvSpPr>
          <p:cNvPr id="606" name="Google Shape;606;g247c7b9a530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7" name="Google Shape;607;g247c7b9a530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1" name="Shape 611"/>
        <p:cNvGrpSpPr/>
        <p:nvPr/>
      </p:nvGrpSpPr>
      <p:grpSpPr>
        <a:xfrm>
          <a:off x="0" y="0"/>
          <a:ext cx="0" cy="0"/>
          <a:chOff x="0" y="0"/>
          <a:chExt cx="0" cy="0"/>
        </a:xfrm>
      </p:grpSpPr>
      <p:sp>
        <p:nvSpPr>
          <p:cNvPr id="612" name="Google Shape;612;g247c7b9a530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3" name="Google Shape;613;g247c7b9a530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22524fd8be2_0_6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22524fd8be2_0_6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7" name="Shape 617"/>
        <p:cNvGrpSpPr/>
        <p:nvPr/>
      </p:nvGrpSpPr>
      <p:grpSpPr>
        <a:xfrm>
          <a:off x="0" y="0"/>
          <a:ext cx="0" cy="0"/>
          <a:chOff x="0" y="0"/>
          <a:chExt cx="0" cy="0"/>
        </a:xfrm>
      </p:grpSpPr>
      <p:sp>
        <p:nvSpPr>
          <p:cNvPr id="618" name="Google Shape;618;g247c7b9a530_0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9" name="Google Shape;619;g247c7b9a530_0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3" name="Shape 623"/>
        <p:cNvGrpSpPr/>
        <p:nvPr/>
      </p:nvGrpSpPr>
      <p:grpSpPr>
        <a:xfrm>
          <a:off x="0" y="0"/>
          <a:ext cx="0" cy="0"/>
          <a:chOff x="0" y="0"/>
          <a:chExt cx="0" cy="0"/>
        </a:xfrm>
      </p:grpSpPr>
      <p:sp>
        <p:nvSpPr>
          <p:cNvPr id="624" name="Google Shape;624;g247c7b9a530_0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5" name="Google Shape;625;g247c7b9a530_0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9" name="Shape 629"/>
        <p:cNvGrpSpPr/>
        <p:nvPr/>
      </p:nvGrpSpPr>
      <p:grpSpPr>
        <a:xfrm>
          <a:off x="0" y="0"/>
          <a:ext cx="0" cy="0"/>
          <a:chOff x="0" y="0"/>
          <a:chExt cx="0" cy="0"/>
        </a:xfrm>
      </p:grpSpPr>
      <p:sp>
        <p:nvSpPr>
          <p:cNvPr id="630" name="Google Shape;630;g24dd4397558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1" name="Google Shape;631;g24dd4397558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5" name="Shape 635"/>
        <p:cNvGrpSpPr/>
        <p:nvPr/>
      </p:nvGrpSpPr>
      <p:grpSpPr>
        <a:xfrm>
          <a:off x="0" y="0"/>
          <a:ext cx="0" cy="0"/>
          <a:chOff x="0" y="0"/>
          <a:chExt cx="0" cy="0"/>
        </a:xfrm>
      </p:grpSpPr>
      <p:sp>
        <p:nvSpPr>
          <p:cNvPr id="636" name="Google Shape;636;g247c7b9a530_0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7" name="Google Shape;637;g247c7b9a530_0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1" name="Shape 641"/>
        <p:cNvGrpSpPr/>
        <p:nvPr/>
      </p:nvGrpSpPr>
      <p:grpSpPr>
        <a:xfrm>
          <a:off x="0" y="0"/>
          <a:ext cx="0" cy="0"/>
          <a:chOff x="0" y="0"/>
          <a:chExt cx="0" cy="0"/>
        </a:xfrm>
      </p:grpSpPr>
      <p:sp>
        <p:nvSpPr>
          <p:cNvPr id="642" name="Google Shape;642;g247c7b9a530_0_2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3" name="Google Shape;643;g247c7b9a530_0_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22524fd8be2_0_12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22524fd8be2_0_12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22524fd8be2_0_12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22524fd8be2_0_12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22524fd8be2_0_13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22524fd8be2_0_13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22524fd8be2_0_13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22524fd8be2_0_13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22524fd8be2_0_14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22524fd8be2_0_14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4.png"/><Relationship Id="rId4"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4.png"/><Relationship Id="rId4"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2.png"/><Relationship Id="rId4" Type="http://schemas.openxmlformats.org/officeDocument/2006/relationships/image" Target="../media/image10.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10.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Ecosystem - Cover">
  <p:cSld name="TITLE_1_1_1">
    <p:bg>
      <p:bgPr>
        <a:solidFill>
          <a:schemeClr val="accent4"/>
        </a:solidFill>
      </p:bgPr>
    </p:bg>
    <p:spTree>
      <p:nvGrpSpPr>
        <p:cNvPr id="6" name="Shape 6"/>
        <p:cNvGrpSpPr/>
        <p:nvPr/>
      </p:nvGrpSpPr>
      <p:grpSpPr>
        <a:xfrm>
          <a:off x="0" y="0"/>
          <a:ext cx="0" cy="0"/>
          <a:chOff x="0" y="0"/>
          <a:chExt cx="0" cy="0"/>
        </a:xfrm>
      </p:grpSpPr>
      <p:sp>
        <p:nvSpPr>
          <p:cNvPr id="7" name="Google Shape;7;p2"/>
          <p:cNvSpPr txBox="1"/>
          <p:nvPr>
            <p:ph idx="1" type="subTitle"/>
          </p:nvPr>
        </p:nvSpPr>
        <p:spPr>
          <a:xfrm>
            <a:off x="4572000" y="228600"/>
            <a:ext cx="4343400" cy="196800"/>
          </a:xfrm>
          <a:prstGeom prst="rect">
            <a:avLst/>
          </a:prstGeom>
          <a:noFill/>
          <a:ln>
            <a:noFill/>
          </a:ln>
        </p:spPr>
        <p:txBody>
          <a:bodyPr anchorCtr="0" anchor="t" bIns="0" lIns="0" spcFirstLastPara="1" rIns="0" wrap="square" tIns="0">
            <a:spAutoFit/>
          </a:bodyPr>
          <a:lstStyle>
            <a:lvl1pPr lvl="0" rtl="0">
              <a:spcBef>
                <a:spcPts val="0"/>
              </a:spcBef>
              <a:spcAft>
                <a:spcPts val="0"/>
              </a:spcAft>
              <a:buClr>
                <a:schemeClr val="dk1"/>
              </a:buClr>
              <a:buSzPts val="1400"/>
              <a:buFont typeface="Inter SemiBold"/>
              <a:buNone/>
              <a:defRPr sz="1400">
                <a:solidFill>
                  <a:schemeClr val="dk1"/>
                </a:solidFill>
                <a:latin typeface="Inter SemiBold"/>
                <a:ea typeface="Inter SemiBold"/>
                <a:cs typeface="Inter SemiBold"/>
                <a:sym typeface="Inter SemiBold"/>
              </a:defRPr>
            </a:lvl1pPr>
            <a:lvl2pPr lvl="1" rtl="0">
              <a:spcBef>
                <a:spcPts val="0"/>
              </a:spcBef>
              <a:spcAft>
                <a:spcPts val="0"/>
              </a:spcAft>
              <a:buClr>
                <a:schemeClr val="dk1"/>
              </a:buClr>
              <a:buSzPts val="1400"/>
              <a:buFont typeface="Inter SemiBold"/>
              <a:buNone/>
              <a:defRPr>
                <a:solidFill>
                  <a:schemeClr val="dk1"/>
                </a:solidFill>
                <a:latin typeface="Inter SemiBold"/>
                <a:ea typeface="Inter SemiBold"/>
                <a:cs typeface="Inter SemiBold"/>
                <a:sym typeface="Inter SemiBold"/>
              </a:defRPr>
            </a:lvl2pPr>
            <a:lvl3pPr lvl="2" rtl="0">
              <a:spcBef>
                <a:spcPts val="0"/>
              </a:spcBef>
              <a:spcAft>
                <a:spcPts val="0"/>
              </a:spcAft>
              <a:buClr>
                <a:schemeClr val="dk1"/>
              </a:buClr>
              <a:buSzPts val="1400"/>
              <a:buFont typeface="Inter SemiBold"/>
              <a:buNone/>
              <a:defRPr>
                <a:solidFill>
                  <a:schemeClr val="dk1"/>
                </a:solidFill>
                <a:latin typeface="Inter SemiBold"/>
                <a:ea typeface="Inter SemiBold"/>
                <a:cs typeface="Inter SemiBold"/>
                <a:sym typeface="Inter SemiBold"/>
              </a:defRPr>
            </a:lvl3pPr>
            <a:lvl4pPr lvl="3" rtl="0">
              <a:spcBef>
                <a:spcPts val="0"/>
              </a:spcBef>
              <a:spcAft>
                <a:spcPts val="0"/>
              </a:spcAft>
              <a:buClr>
                <a:schemeClr val="dk1"/>
              </a:buClr>
              <a:buSzPts val="1400"/>
              <a:buFont typeface="Inter SemiBold"/>
              <a:buNone/>
              <a:defRPr>
                <a:solidFill>
                  <a:schemeClr val="dk1"/>
                </a:solidFill>
                <a:latin typeface="Inter SemiBold"/>
                <a:ea typeface="Inter SemiBold"/>
                <a:cs typeface="Inter SemiBold"/>
                <a:sym typeface="Inter SemiBold"/>
              </a:defRPr>
            </a:lvl4pPr>
            <a:lvl5pPr lvl="4" rtl="0">
              <a:spcBef>
                <a:spcPts val="0"/>
              </a:spcBef>
              <a:spcAft>
                <a:spcPts val="0"/>
              </a:spcAft>
              <a:buClr>
                <a:schemeClr val="dk1"/>
              </a:buClr>
              <a:buSzPts val="1400"/>
              <a:buFont typeface="Inter SemiBold"/>
              <a:buNone/>
              <a:defRPr>
                <a:solidFill>
                  <a:schemeClr val="dk1"/>
                </a:solidFill>
                <a:latin typeface="Inter SemiBold"/>
                <a:ea typeface="Inter SemiBold"/>
                <a:cs typeface="Inter SemiBold"/>
                <a:sym typeface="Inter SemiBold"/>
              </a:defRPr>
            </a:lvl5pPr>
            <a:lvl6pPr lvl="5" rtl="0">
              <a:spcBef>
                <a:spcPts val="0"/>
              </a:spcBef>
              <a:spcAft>
                <a:spcPts val="0"/>
              </a:spcAft>
              <a:buClr>
                <a:schemeClr val="dk1"/>
              </a:buClr>
              <a:buSzPts val="1400"/>
              <a:buFont typeface="Inter SemiBold"/>
              <a:buNone/>
              <a:defRPr>
                <a:solidFill>
                  <a:schemeClr val="dk1"/>
                </a:solidFill>
                <a:latin typeface="Inter SemiBold"/>
                <a:ea typeface="Inter SemiBold"/>
                <a:cs typeface="Inter SemiBold"/>
                <a:sym typeface="Inter SemiBold"/>
              </a:defRPr>
            </a:lvl6pPr>
            <a:lvl7pPr lvl="6" rtl="0">
              <a:spcBef>
                <a:spcPts val="0"/>
              </a:spcBef>
              <a:spcAft>
                <a:spcPts val="0"/>
              </a:spcAft>
              <a:buClr>
                <a:schemeClr val="dk1"/>
              </a:buClr>
              <a:buSzPts val="1400"/>
              <a:buFont typeface="Inter SemiBold"/>
              <a:buNone/>
              <a:defRPr>
                <a:solidFill>
                  <a:schemeClr val="dk1"/>
                </a:solidFill>
                <a:latin typeface="Inter SemiBold"/>
                <a:ea typeface="Inter SemiBold"/>
                <a:cs typeface="Inter SemiBold"/>
                <a:sym typeface="Inter SemiBold"/>
              </a:defRPr>
            </a:lvl7pPr>
            <a:lvl8pPr lvl="7" rtl="0">
              <a:spcBef>
                <a:spcPts val="0"/>
              </a:spcBef>
              <a:spcAft>
                <a:spcPts val="0"/>
              </a:spcAft>
              <a:buClr>
                <a:schemeClr val="dk1"/>
              </a:buClr>
              <a:buSzPts val="1400"/>
              <a:buFont typeface="Inter SemiBold"/>
              <a:buNone/>
              <a:defRPr>
                <a:solidFill>
                  <a:schemeClr val="dk1"/>
                </a:solidFill>
                <a:latin typeface="Inter SemiBold"/>
                <a:ea typeface="Inter SemiBold"/>
                <a:cs typeface="Inter SemiBold"/>
                <a:sym typeface="Inter SemiBold"/>
              </a:defRPr>
            </a:lvl8pPr>
            <a:lvl9pPr lvl="8" rtl="0">
              <a:spcBef>
                <a:spcPts val="0"/>
              </a:spcBef>
              <a:spcAft>
                <a:spcPts val="0"/>
              </a:spcAft>
              <a:buClr>
                <a:schemeClr val="dk1"/>
              </a:buClr>
              <a:buSzPts val="1400"/>
              <a:buFont typeface="Inter SemiBold"/>
              <a:buNone/>
              <a:defRPr>
                <a:solidFill>
                  <a:schemeClr val="dk1"/>
                </a:solidFill>
                <a:latin typeface="Inter SemiBold"/>
                <a:ea typeface="Inter SemiBold"/>
                <a:cs typeface="Inter SemiBold"/>
                <a:sym typeface="Inter SemiBold"/>
              </a:defRPr>
            </a:lvl9pPr>
          </a:lstStyle>
          <a:p/>
        </p:txBody>
      </p:sp>
      <p:sp>
        <p:nvSpPr>
          <p:cNvPr id="8" name="Google Shape;8;p2"/>
          <p:cNvSpPr txBox="1"/>
          <p:nvPr>
            <p:ph idx="2" type="subTitle"/>
          </p:nvPr>
        </p:nvSpPr>
        <p:spPr>
          <a:xfrm>
            <a:off x="4572000" y="444001"/>
            <a:ext cx="4343400" cy="196800"/>
          </a:xfrm>
          <a:prstGeom prst="rect">
            <a:avLst/>
          </a:prstGeom>
          <a:noFill/>
          <a:ln>
            <a:noFill/>
          </a:ln>
        </p:spPr>
        <p:txBody>
          <a:bodyPr anchorCtr="0" anchor="t" bIns="0" lIns="0" spcFirstLastPara="1" rIns="0" wrap="square" tIns="0">
            <a:spAutoFit/>
          </a:bodyPr>
          <a:lstStyle>
            <a:lvl1pPr lvl="0" rtl="0">
              <a:spcBef>
                <a:spcPts val="0"/>
              </a:spcBef>
              <a:spcAft>
                <a:spcPts val="0"/>
              </a:spcAft>
              <a:buClr>
                <a:schemeClr val="dk1"/>
              </a:buClr>
              <a:buSzPts val="1400"/>
              <a:buFont typeface="Inter"/>
              <a:buNone/>
              <a:defRPr sz="1400">
                <a:solidFill>
                  <a:schemeClr val="dk1"/>
                </a:solidFill>
                <a:latin typeface="Inter"/>
                <a:ea typeface="Inter"/>
                <a:cs typeface="Inter"/>
                <a:sym typeface="Inter"/>
              </a:defRPr>
            </a:lvl1pPr>
            <a:lvl2pPr lvl="1" rtl="0">
              <a:spcBef>
                <a:spcPts val="0"/>
              </a:spcBef>
              <a:spcAft>
                <a:spcPts val="0"/>
              </a:spcAft>
              <a:buClr>
                <a:schemeClr val="dk1"/>
              </a:buClr>
              <a:buSzPts val="1400"/>
              <a:buFont typeface="Inter Light"/>
              <a:buNone/>
              <a:defRPr>
                <a:solidFill>
                  <a:schemeClr val="dk1"/>
                </a:solidFill>
                <a:latin typeface="Inter Light"/>
                <a:ea typeface="Inter Light"/>
                <a:cs typeface="Inter Light"/>
                <a:sym typeface="Inter Light"/>
              </a:defRPr>
            </a:lvl2pPr>
            <a:lvl3pPr lvl="2" rtl="0">
              <a:spcBef>
                <a:spcPts val="0"/>
              </a:spcBef>
              <a:spcAft>
                <a:spcPts val="0"/>
              </a:spcAft>
              <a:buClr>
                <a:schemeClr val="dk1"/>
              </a:buClr>
              <a:buSzPts val="1400"/>
              <a:buFont typeface="Inter Light"/>
              <a:buNone/>
              <a:defRPr>
                <a:solidFill>
                  <a:schemeClr val="dk1"/>
                </a:solidFill>
                <a:latin typeface="Inter Light"/>
                <a:ea typeface="Inter Light"/>
                <a:cs typeface="Inter Light"/>
                <a:sym typeface="Inter Light"/>
              </a:defRPr>
            </a:lvl3pPr>
            <a:lvl4pPr lvl="3" rtl="0">
              <a:spcBef>
                <a:spcPts val="0"/>
              </a:spcBef>
              <a:spcAft>
                <a:spcPts val="0"/>
              </a:spcAft>
              <a:buClr>
                <a:schemeClr val="dk1"/>
              </a:buClr>
              <a:buSzPts val="1400"/>
              <a:buFont typeface="Inter Light"/>
              <a:buNone/>
              <a:defRPr>
                <a:solidFill>
                  <a:schemeClr val="dk1"/>
                </a:solidFill>
                <a:latin typeface="Inter Light"/>
                <a:ea typeface="Inter Light"/>
                <a:cs typeface="Inter Light"/>
                <a:sym typeface="Inter Light"/>
              </a:defRPr>
            </a:lvl4pPr>
            <a:lvl5pPr lvl="4" rtl="0">
              <a:spcBef>
                <a:spcPts val="0"/>
              </a:spcBef>
              <a:spcAft>
                <a:spcPts val="0"/>
              </a:spcAft>
              <a:buClr>
                <a:schemeClr val="dk1"/>
              </a:buClr>
              <a:buSzPts val="1400"/>
              <a:buFont typeface="Inter Light"/>
              <a:buNone/>
              <a:defRPr>
                <a:solidFill>
                  <a:schemeClr val="dk1"/>
                </a:solidFill>
                <a:latin typeface="Inter Light"/>
                <a:ea typeface="Inter Light"/>
                <a:cs typeface="Inter Light"/>
                <a:sym typeface="Inter Light"/>
              </a:defRPr>
            </a:lvl5pPr>
            <a:lvl6pPr lvl="5" rtl="0">
              <a:spcBef>
                <a:spcPts val="0"/>
              </a:spcBef>
              <a:spcAft>
                <a:spcPts val="0"/>
              </a:spcAft>
              <a:buClr>
                <a:schemeClr val="dk1"/>
              </a:buClr>
              <a:buSzPts val="1400"/>
              <a:buFont typeface="Inter Light"/>
              <a:buNone/>
              <a:defRPr>
                <a:solidFill>
                  <a:schemeClr val="dk1"/>
                </a:solidFill>
                <a:latin typeface="Inter Light"/>
                <a:ea typeface="Inter Light"/>
                <a:cs typeface="Inter Light"/>
                <a:sym typeface="Inter Light"/>
              </a:defRPr>
            </a:lvl6pPr>
            <a:lvl7pPr lvl="6" rtl="0">
              <a:spcBef>
                <a:spcPts val="0"/>
              </a:spcBef>
              <a:spcAft>
                <a:spcPts val="0"/>
              </a:spcAft>
              <a:buClr>
                <a:schemeClr val="dk1"/>
              </a:buClr>
              <a:buSzPts val="1400"/>
              <a:buFont typeface="Inter Light"/>
              <a:buNone/>
              <a:defRPr>
                <a:solidFill>
                  <a:schemeClr val="dk1"/>
                </a:solidFill>
                <a:latin typeface="Inter Light"/>
                <a:ea typeface="Inter Light"/>
                <a:cs typeface="Inter Light"/>
                <a:sym typeface="Inter Light"/>
              </a:defRPr>
            </a:lvl7pPr>
            <a:lvl8pPr lvl="7" rtl="0">
              <a:spcBef>
                <a:spcPts val="0"/>
              </a:spcBef>
              <a:spcAft>
                <a:spcPts val="0"/>
              </a:spcAft>
              <a:buClr>
                <a:schemeClr val="dk1"/>
              </a:buClr>
              <a:buSzPts val="1400"/>
              <a:buFont typeface="Inter Light"/>
              <a:buNone/>
              <a:defRPr>
                <a:solidFill>
                  <a:schemeClr val="dk1"/>
                </a:solidFill>
                <a:latin typeface="Inter Light"/>
                <a:ea typeface="Inter Light"/>
                <a:cs typeface="Inter Light"/>
                <a:sym typeface="Inter Light"/>
              </a:defRPr>
            </a:lvl8pPr>
            <a:lvl9pPr lvl="8" rtl="0">
              <a:spcBef>
                <a:spcPts val="0"/>
              </a:spcBef>
              <a:spcAft>
                <a:spcPts val="0"/>
              </a:spcAft>
              <a:buClr>
                <a:schemeClr val="dk1"/>
              </a:buClr>
              <a:buSzPts val="1400"/>
              <a:buFont typeface="Inter Light"/>
              <a:buNone/>
              <a:defRPr>
                <a:solidFill>
                  <a:schemeClr val="dk1"/>
                </a:solidFill>
                <a:latin typeface="Inter Light"/>
                <a:ea typeface="Inter Light"/>
                <a:cs typeface="Inter Light"/>
                <a:sym typeface="Inter Light"/>
              </a:defRPr>
            </a:lvl9pPr>
          </a:lstStyle>
          <a:p/>
        </p:txBody>
      </p:sp>
      <p:sp>
        <p:nvSpPr>
          <p:cNvPr id="9" name="Google Shape;9;p2"/>
          <p:cNvSpPr txBox="1"/>
          <p:nvPr>
            <p:ph type="title"/>
          </p:nvPr>
        </p:nvSpPr>
        <p:spPr>
          <a:xfrm>
            <a:off x="4572000" y="1400175"/>
            <a:ext cx="4343400" cy="1028700"/>
          </a:xfrm>
          <a:prstGeom prst="rect">
            <a:avLst/>
          </a:prstGeom>
          <a:noFill/>
          <a:ln>
            <a:noFill/>
          </a:ln>
        </p:spPr>
        <p:txBody>
          <a:bodyPr anchorCtr="0" anchor="t" bIns="0" lIns="0" spcFirstLastPara="1" rIns="0" wrap="square" tIns="0">
            <a:spAutoFit/>
          </a:bodyPr>
          <a:lstStyle>
            <a:lvl1pPr lvl="0" rtl="0">
              <a:lnSpc>
                <a:spcPct val="90000"/>
              </a:lnSpc>
              <a:spcBef>
                <a:spcPts val="0"/>
              </a:spcBef>
              <a:spcAft>
                <a:spcPts val="0"/>
              </a:spcAft>
              <a:buSzPts val="3200"/>
              <a:buFont typeface="Inter Light"/>
              <a:buNone/>
              <a:defRPr sz="3200">
                <a:latin typeface="Inter Light"/>
                <a:ea typeface="Inter Light"/>
                <a:cs typeface="Inter Light"/>
                <a:sym typeface="Inter Light"/>
              </a:defRPr>
            </a:lvl1pPr>
            <a:lvl2pPr lvl="1" rtl="0">
              <a:spcBef>
                <a:spcPts val="0"/>
              </a:spcBef>
              <a:spcAft>
                <a:spcPts val="0"/>
              </a:spcAft>
              <a:buSzPts val="3200"/>
              <a:buFont typeface="Inter Light"/>
              <a:buNone/>
              <a:defRPr sz="3200">
                <a:latin typeface="Inter Light"/>
                <a:ea typeface="Inter Light"/>
                <a:cs typeface="Inter Light"/>
                <a:sym typeface="Inter Light"/>
              </a:defRPr>
            </a:lvl2pPr>
            <a:lvl3pPr lvl="2" rtl="0">
              <a:spcBef>
                <a:spcPts val="0"/>
              </a:spcBef>
              <a:spcAft>
                <a:spcPts val="0"/>
              </a:spcAft>
              <a:buSzPts val="3200"/>
              <a:buFont typeface="Inter Light"/>
              <a:buNone/>
              <a:defRPr sz="3200">
                <a:latin typeface="Inter Light"/>
                <a:ea typeface="Inter Light"/>
                <a:cs typeface="Inter Light"/>
                <a:sym typeface="Inter Light"/>
              </a:defRPr>
            </a:lvl3pPr>
            <a:lvl4pPr lvl="3" rtl="0">
              <a:spcBef>
                <a:spcPts val="0"/>
              </a:spcBef>
              <a:spcAft>
                <a:spcPts val="0"/>
              </a:spcAft>
              <a:buSzPts val="3200"/>
              <a:buFont typeface="Inter Light"/>
              <a:buNone/>
              <a:defRPr sz="3200">
                <a:latin typeface="Inter Light"/>
                <a:ea typeface="Inter Light"/>
                <a:cs typeface="Inter Light"/>
                <a:sym typeface="Inter Light"/>
              </a:defRPr>
            </a:lvl4pPr>
            <a:lvl5pPr lvl="4" rtl="0">
              <a:spcBef>
                <a:spcPts val="0"/>
              </a:spcBef>
              <a:spcAft>
                <a:spcPts val="0"/>
              </a:spcAft>
              <a:buSzPts val="3200"/>
              <a:buFont typeface="Inter Light"/>
              <a:buNone/>
              <a:defRPr sz="3200">
                <a:latin typeface="Inter Light"/>
                <a:ea typeface="Inter Light"/>
                <a:cs typeface="Inter Light"/>
                <a:sym typeface="Inter Light"/>
              </a:defRPr>
            </a:lvl5pPr>
            <a:lvl6pPr lvl="5" rtl="0">
              <a:spcBef>
                <a:spcPts val="0"/>
              </a:spcBef>
              <a:spcAft>
                <a:spcPts val="0"/>
              </a:spcAft>
              <a:buSzPts val="3200"/>
              <a:buFont typeface="Inter Light"/>
              <a:buNone/>
              <a:defRPr sz="3200">
                <a:latin typeface="Inter Light"/>
                <a:ea typeface="Inter Light"/>
                <a:cs typeface="Inter Light"/>
                <a:sym typeface="Inter Light"/>
              </a:defRPr>
            </a:lvl6pPr>
            <a:lvl7pPr lvl="6" rtl="0">
              <a:spcBef>
                <a:spcPts val="0"/>
              </a:spcBef>
              <a:spcAft>
                <a:spcPts val="0"/>
              </a:spcAft>
              <a:buSzPts val="3200"/>
              <a:buFont typeface="Inter Light"/>
              <a:buNone/>
              <a:defRPr sz="3200">
                <a:latin typeface="Inter Light"/>
                <a:ea typeface="Inter Light"/>
                <a:cs typeface="Inter Light"/>
                <a:sym typeface="Inter Light"/>
              </a:defRPr>
            </a:lvl7pPr>
            <a:lvl8pPr lvl="7" rtl="0">
              <a:spcBef>
                <a:spcPts val="0"/>
              </a:spcBef>
              <a:spcAft>
                <a:spcPts val="0"/>
              </a:spcAft>
              <a:buSzPts val="3200"/>
              <a:buFont typeface="Inter Light"/>
              <a:buNone/>
              <a:defRPr sz="3200">
                <a:latin typeface="Inter Light"/>
                <a:ea typeface="Inter Light"/>
                <a:cs typeface="Inter Light"/>
                <a:sym typeface="Inter Light"/>
              </a:defRPr>
            </a:lvl8pPr>
            <a:lvl9pPr lvl="8" rtl="0">
              <a:spcBef>
                <a:spcPts val="0"/>
              </a:spcBef>
              <a:spcAft>
                <a:spcPts val="0"/>
              </a:spcAft>
              <a:buSzPts val="3200"/>
              <a:buFont typeface="Inter Light"/>
              <a:buNone/>
              <a:defRPr sz="3200">
                <a:latin typeface="Inter Light"/>
                <a:ea typeface="Inter Light"/>
                <a:cs typeface="Inter Light"/>
                <a:sym typeface="Inter Light"/>
              </a:defRPr>
            </a:lvl9pPr>
          </a:lstStyle>
          <a:p/>
        </p:txBody>
      </p:sp>
      <p:sp>
        <p:nvSpPr>
          <p:cNvPr id="10" name="Google Shape;10;p2"/>
          <p:cNvSpPr txBox="1"/>
          <p:nvPr/>
        </p:nvSpPr>
        <p:spPr>
          <a:xfrm>
            <a:off x="4572000" y="1108575"/>
            <a:ext cx="4343400" cy="2154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a:solidFill>
                  <a:schemeClr val="dk1"/>
                </a:solidFill>
                <a:latin typeface="Inter"/>
                <a:ea typeface="Inter"/>
                <a:cs typeface="Inter"/>
                <a:sym typeface="Inter"/>
              </a:rPr>
              <a:t>Track name</a:t>
            </a:r>
            <a:endParaRPr>
              <a:solidFill>
                <a:schemeClr val="dk1"/>
              </a:solidFill>
              <a:latin typeface="Inter"/>
              <a:ea typeface="Inter"/>
              <a:cs typeface="Inter"/>
              <a:sym typeface="Inter"/>
            </a:endParaRPr>
          </a:p>
        </p:txBody>
      </p:sp>
      <p:pic>
        <p:nvPicPr>
          <p:cNvPr id="11" name="Google Shape;11;p2"/>
          <p:cNvPicPr preferRelativeResize="0"/>
          <p:nvPr/>
        </p:nvPicPr>
        <p:blipFill>
          <a:blip r:embed="rId2">
            <a:alphaModFix/>
          </a:blip>
          <a:stretch>
            <a:fillRect/>
          </a:stretch>
        </p:blipFill>
        <p:spPr>
          <a:xfrm>
            <a:off x="228600" y="228775"/>
            <a:ext cx="2171699" cy="468686"/>
          </a:xfrm>
          <a:prstGeom prst="rect">
            <a:avLst/>
          </a:prstGeom>
          <a:noFill/>
          <a:ln>
            <a:noFill/>
          </a:ln>
        </p:spPr>
      </p:pic>
      <p:pic>
        <p:nvPicPr>
          <p:cNvPr id="12" name="Google Shape;12;p2"/>
          <p:cNvPicPr preferRelativeResize="0"/>
          <p:nvPr/>
        </p:nvPicPr>
        <p:blipFill>
          <a:blip r:embed="rId3">
            <a:alphaModFix/>
          </a:blip>
          <a:stretch>
            <a:fillRect/>
          </a:stretch>
        </p:blipFill>
        <p:spPr>
          <a:xfrm>
            <a:off x="228600" y="4594350"/>
            <a:ext cx="863400" cy="320550"/>
          </a:xfrm>
          <a:prstGeom prst="rect">
            <a:avLst/>
          </a:prstGeom>
          <a:noFill/>
          <a:ln>
            <a:noFill/>
          </a:ln>
        </p:spPr>
      </p:pic>
    </p:spTree>
  </p:cSld>
  <p:clrMapOvr>
    <a:masterClrMapping/>
  </p:clrMapOvr>
  <p:extLst>
    <p:ext uri="{DCECCB84-F9BA-43D5-87BE-67443E8EF086}">
      <p15:sldGuideLst>
        <p15:guide id="1" pos="252">
          <p15:clr>
            <a:srgbClr val="FA7B17"/>
          </p15:clr>
        </p15:guide>
      </p15:sldGuideLst>
    </p:ext>
  </p:extLst>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0 Keynote - Background Simple">
  <p:cSld name="TITLE_1_3_1">
    <p:bg>
      <p:bgPr>
        <a:solidFill>
          <a:schemeClr val="accent1"/>
        </a:solidFill>
      </p:bgPr>
    </p:bg>
    <p:spTree>
      <p:nvGrpSpPr>
        <p:cNvPr id="50" name="Shape 50"/>
        <p:cNvGrpSpPr/>
        <p:nvPr/>
      </p:nvGrpSpPr>
      <p:grpSpPr>
        <a:xfrm>
          <a:off x="0" y="0"/>
          <a:ext cx="0" cy="0"/>
          <a:chOff x="0" y="0"/>
          <a:chExt cx="0" cy="0"/>
        </a:xfrm>
      </p:grpSpPr>
      <p:pic>
        <p:nvPicPr>
          <p:cNvPr id="51" name="Google Shape;51;p11"/>
          <p:cNvPicPr preferRelativeResize="0"/>
          <p:nvPr/>
        </p:nvPicPr>
        <p:blipFill rotWithShape="1">
          <a:blip r:embed="rId2">
            <a:alphaModFix amt="70000"/>
          </a:blip>
          <a:srcRect b="0" l="0" r="0" t="0"/>
          <a:stretch/>
        </p:blipFill>
        <p:spPr>
          <a:xfrm>
            <a:off x="228600" y="4680200"/>
            <a:ext cx="632150" cy="234700"/>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0 Use Case - Cover">
  <p:cSld name="TITLE_1_2">
    <p:bg>
      <p:bgPr>
        <a:solidFill>
          <a:schemeClr val="accent2"/>
        </a:solidFill>
      </p:bgPr>
    </p:bg>
    <p:spTree>
      <p:nvGrpSpPr>
        <p:cNvPr id="52" name="Shape 52"/>
        <p:cNvGrpSpPr/>
        <p:nvPr/>
      </p:nvGrpSpPr>
      <p:grpSpPr>
        <a:xfrm>
          <a:off x="0" y="0"/>
          <a:ext cx="0" cy="0"/>
          <a:chOff x="0" y="0"/>
          <a:chExt cx="0" cy="0"/>
        </a:xfrm>
      </p:grpSpPr>
      <p:pic>
        <p:nvPicPr>
          <p:cNvPr id="53" name="Google Shape;53;p12"/>
          <p:cNvPicPr preferRelativeResize="0"/>
          <p:nvPr/>
        </p:nvPicPr>
        <p:blipFill>
          <a:blip r:embed="rId2">
            <a:alphaModFix/>
          </a:blip>
          <a:stretch>
            <a:fillRect/>
          </a:stretch>
        </p:blipFill>
        <p:spPr>
          <a:xfrm>
            <a:off x="5" y="3825"/>
            <a:ext cx="9137188" cy="5139674"/>
          </a:xfrm>
          <a:prstGeom prst="rect">
            <a:avLst/>
          </a:prstGeom>
          <a:noFill/>
          <a:ln>
            <a:noFill/>
          </a:ln>
        </p:spPr>
      </p:pic>
      <p:sp>
        <p:nvSpPr>
          <p:cNvPr id="54" name="Google Shape;54;p12"/>
          <p:cNvSpPr txBox="1"/>
          <p:nvPr>
            <p:ph idx="1" type="subTitle"/>
          </p:nvPr>
        </p:nvSpPr>
        <p:spPr>
          <a:xfrm>
            <a:off x="4572000" y="228600"/>
            <a:ext cx="4343400" cy="196800"/>
          </a:xfrm>
          <a:prstGeom prst="rect">
            <a:avLst/>
          </a:prstGeom>
          <a:noFill/>
          <a:ln>
            <a:noFill/>
          </a:ln>
        </p:spPr>
        <p:txBody>
          <a:bodyPr anchorCtr="0" anchor="t" bIns="0" lIns="0" spcFirstLastPara="1" rIns="0" wrap="square" tIns="0">
            <a:spAutoFit/>
          </a:bodyPr>
          <a:lstStyle>
            <a:lvl1pPr lvl="0" rtl="0">
              <a:spcBef>
                <a:spcPts val="0"/>
              </a:spcBef>
              <a:spcAft>
                <a:spcPts val="0"/>
              </a:spcAft>
              <a:buClr>
                <a:schemeClr val="dk1"/>
              </a:buClr>
              <a:buSzPts val="1400"/>
              <a:buFont typeface="Inter SemiBold"/>
              <a:buNone/>
              <a:defRPr sz="1400">
                <a:solidFill>
                  <a:schemeClr val="dk1"/>
                </a:solidFill>
                <a:latin typeface="Inter SemiBold"/>
                <a:ea typeface="Inter SemiBold"/>
                <a:cs typeface="Inter SemiBold"/>
                <a:sym typeface="Inter SemiBold"/>
              </a:defRPr>
            </a:lvl1pPr>
            <a:lvl2pPr lvl="1" rtl="0">
              <a:spcBef>
                <a:spcPts val="0"/>
              </a:spcBef>
              <a:spcAft>
                <a:spcPts val="0"/>
              </a:spcAft>
              <a:buClr>
                <a:schemeClr val="dk1"/>
              </a:buClr>
              <a:buSzPts val="1400"/>
              <a:buFont typeface="Inter SemiBold"/>
              <a:buNone/>
              <a:defRPr>
                <a:solidFill>
                  <a:schemeClr val="dk1"/>
                </a:solidFill>
                <a:latin typeface="Inter SemiBold"/>
                <a:ea typeface="Inter SemiBold"/>
                <a:cs typeface="Inter SemiBold"/>
                <a:sym typeface="Inter SemiBold"/>
              </a:defRPr>
            </a:lvl2pPr>
            <a:lvl3pPr lvl="2" rtl="0">
              <a:spcBef>
                <a:spcPts val="0"/>
              </a:spcBef>
              <a:spcAft>
                <a:spcPts val="0"/>
              </a:spcAft>
              <a:buClr>
                <a:schemeClr val="dk1"/>
              </a:buClr>
              <a:buSzPts val="1400"/>
              <a:buFont typeface="Inter SemiBold"/>
              <a:buNone/>
              <a:defRPr>
                <a:solidFill>
                  <a:schemeClr val="dk1"/>
                </a:solidFill>
                <a:latin typeface="Inter SemiBold"/>
                <a:ea typeface="Inter SemiBold"/>
                <a:cs typeface="Inter SemiBold"/>
                <a:sym typeface="Inter SemiBold"/>
              </a:defRPr>
            </a:lvl3pPr>
            <a:lvl4pPr lvl="3" rtl="0">
              <a:spcBef>
                <a:spcPts val="0"/>
              </a:spcBef>
              <a:spcAft>
                <a:spcPts val="0"/>
              </a:spcAft>
              <a:buClr>
                <a:schemeClr val="dk1"/>
              </a:buClr>
              <a:buSzPts val="1400"/>
              <a:buFont typeface="Inter SemiBold"/>
              <a:buNone/>
              <a:defRPr>
                <a:solidFill>
                  <a:schemeClr val="dk1"/>
                </a:solidFill>
                <a:latin typeface="Inter SemiBold"/>
                <a:ea typeface="Inter SemiBold"/>
                <a:cs typeface="Inter SemiBold"/>
                <a:sym typeface="Inter SemiBold"/>
              </a:defRPr>
            </a:lvl4pPr>
            <a:lvl5pPr lvl="4" rtl="0">
              <a:spcBef>
                <a:spcPts val="0"/>
              </a:spcBef>
              <a:spcAft>
                <a:spcPts val="0"/>
              </a:spcAft>
              <a:buClr>
                <a:schemeClr val="dk1"/>
              </a:buClr>
              <a:buSzPts val="1400"/>
              <a:buFont typeface="Inter SemiBold"/>
              <a:buNone/>
              <a:defRPr>
                <a:solidFill>
                  <a:schemeClr val="dk1"/>
                </a:solidFill>
                <a:latin typeface="Inter SemiBold"/>
                <a:ea typeface="Inter SemiBold"/>
                <a:cs typeface="Inter SemiBold"/>
                <a:sym typeface="Inter SemiBold"/>
              </a:defRPr>
            </a:lvl5pPr>
            <a:lvl6pPr lvl="5" rtl="0">
              <a:spcBef>
                <a:spcPts val="0"/>
              </a:spcBef>
              <a:spcAft>
                <a:spcPts val="0"/>
              </a:spcAft>
              <a:buClr>
                <a:schemeClr val="dk1"/>
              </a:buClr>
              <a:buSzPts val="1400"/>
              <a:buFont typeface="Inter SemiBold"/>
              <a:buNone/>
              <a:defRPr>
                <a:solidFill>
                  <a:schemeClr val="dk1"/>
                </a:solidFill>
                <a:latin typeface="Inter SemiBold"/>
                <a:ea typeface="Inter SemiBold"/>
                <a:cs typeface="Inter SemiBold"/>
                <a:sym typeface="Inter SemiBold"/>
              </a:defRPr>
            </a:lvl6pPr>
            <a:lvl7pPr lvl="6" rtl="0">
              <a:spcBef>
                <a:spcPts val="0"/>
              </a:spcBef>
              <a:spcAft>
                <a:spcPts val="0"/>
              </a:spcAft>
              <a:buClr>
                <a:schemeClr val="dk1"/>
              </a:buClr>
              <a:buSzPts val="1400"/>
              <a:buFont typeface="Inter SemiBold"/>
              <a:buNone/>
              <a:defRPr>
                <a:solidFill>
                  <a:schemeClr val="dk1"/>
                </a:solidFill>
                <a:latin typeface="Inter SemiBold"/>
                <a:ea typeface="Inter SemiBold"/>
                <a:cs typeface="Inter SemiBold"/>
                <a:sym typeface="Inter SemiBold"/>
              </a:defRPr>
            </a:lvl7pPr>
            <a:lvl8pPr lvl="7" rtl="0">
              <a:spcBef>
                <a:spcPts val="0"/>
              </a:spcBef>
              <a:spcAft>
                <a:spcPts val="0"/>
              </a:spcAft>
              <a:buClr>
                <a:schemeClr val="dk1"/>
              </a:buClr>
              <a:buSzPts val="1400"/>
              <a:buFont typeface="Inter SemiBold"/>
              <a:buNone/>
              <a:defRPr>
                <a:solidFill>
                  <a:schemeClr val="dk1"/>
                </a:solidFill>
                <a:latin typeface="Inter SemiBold"/>
                <a:ea typeface="Inter SemiBold"/>
                <a:cs typeface="Inter SemiBold"/>
                <a:sym typeface="Inter SemiBold"/>
              </a:defRPr>
            </a:lvl8pPr>
            <a:lvl9pPr lvl="8" rtl="0">
              <a:spcBef>
                <a:spcPts val="0"/>
              </a:spcBef>
              <a:spcAft>
                <a:spcPts val="0"/>
              </a:spcAft>
              <a:buClr>
                <a:schemeClr val="dk1"/>
              </a:buClr>
              <a:buSzPts val="1400"/>
              <a:buFont typeface="Inter SemiBold"/>
              <a:buNone/>
              <a:defRPr>
                <a:solidFill>
                  <a:schemeClr val="dk1"/>
                </a:solidFill>
                <a:latin typeface="Inter SemiBold"/>
                <a:ea typeface="Inter SemiBold"/>
                <a:cs typeface="Inter SemiBold"/>
                <a:sym typeface="Inter SemiBold"/>
              </a:defRPr>
            </a:lvl9pPr>
          </a:lstStyle>
          <a:p/>
        </p:txBody>
      </p:sp>
      <p:sp>
        <p:nvSpPr>
          <p:cNvPr id="55" name="Google Shape;55;p12"/>
          <p:cNvSpPr txBox="1"/>
          <p:nvPr>
            <p:ph idx="2" type="subTitle"/>
          </p:nvPr>
        </p:nvSpPr>
        <p:spPr>
          <a:xfrm>
            <a:off x="4572000" y="444001"/>
            <a:ext cx="4343400" cy="196800"/>
          </a:xfrm>
          <a:prstGeom prst="rect">
            <a:avLst/>
          </a:prstGeom>
          <a:noFill/>
          <a:ln>
            <a:noFill/>
          </a:ln>
        </p:spPr>
        <p:txBody>
          <a:bodyPr anchorCtr="0" anchor="t" bIns="0" lIns="0" spcFirstLastPara="1" rIns="0" wrap="square" tIns="0">
            <a:spAutoFit/>
          </a:bodyPr>
          <a:lstStyle>
            <a:lvl1pPr lvl="0" rtl="0">
              <a:spcBef>
                <a:spcPts val="0"/>
              </a:spcBef>
              <a:spcAft>
                <a:spcPts val="0"/>
              </a:spcAft>
              <a:buClr>
                <a:schemeClr val="dk1"/>
              </a:buClr>
              <a:buSzPts val="1400"/>
              <a:buFont typeface="Inter"/>
              <a:buNone/>
              <a:defRPr sz="1400">
                <a:solidFill>
                  <a:schemeClr val="dk1"/>
                </a:solidFill>
                <a:latin typeface="Inter"/>
                <a:ea typeface="Inter"/>
                <a:cs typeface="Inter"/>
                <a:sym typeface="Inter"/>
              </a:defRPr>
            </a:lvl1pPr>
            <a:lvl2pPr lvl="1" rtl="0">
              <a:spcBef>
                <a:spcPts val="0"/>
              </a:spcBef>
              <a:spcAft>
                <a:spcPts val="0"/>
              </a:spcAft>
              <a:buClr>
                <a:schemeClr val="dk1"/>
              </a:buClr>
              <a:buSzPts val="1400"/>
              <a:buFont typeface="Inter Light"/>
              <a:buNone/>
              <a:defRPr>
                <a:solidFill>
                  <a:schemeClr val="dk1"/>
                </a:solidFill>
                <a:latin typeface="Inter Light"/>
                <a:ea typeface="Inter Light"/>
                <a:cs typeface="Inter Light"/>
                <a:sym typeface="Inter Light"/>
              </a:defRPr>
            </a:lvl2pPr>
            <a:lvl3pPr lvl="2" rtl="0">
              <a:spcBef>
                <a:spcPts val="0"/>
              </a:spcBef>
              <a:spcAft>
                <a:spcPts val="0"/>
              </a:spcAft>
              <a:buClr>
                <a:schemeClr val="dk1"/>
              </a:buClr>
              <a:buSzPts val="1400"/>
              <a:buFont typeface="Inter Light"/>
              <a:buNone/>
              <a:defRPr>
                <a:solidFill>
                  <a:schemeClr val="dk1"/>
                </a:solidFill>
                <a:latin typeface="Inter Light"/>
                <a:ea typeface="Inter Light"/>
                <a:cs typeface="Inter Light"/>
                <a:sym typeface="Inter Light"/>
              </a:defRPr>
            </a:lvl3pPr>
            <a:lvl4pPr lvl="3" rtl="0">
              <a:spcBef>
                <a:spcPts val="0"/>
              </a:spcBef>
              <a:spcAft>
                <a:spcPts val="0"/>
              </a:spcAft>
              <a:buClr>
                <a:schemeClr val="dk1"/>
              </a:buClr>
              <a:buSzPts val="1400"/>
              <a:buFont typeface="Inter Light"/>
              <a:buNone/>
              <a:defRPr>
                <a:solidFill>
                  <a:schemeClr val="dk1"/>
                </a:solidFill>
                <a:latin typeface="Inter Light"/>
                <a:ea typeface="Inter Light"/>
                <a:cs typeface="Inter Light"/>
                <a:sym typeface="Inter Light"/>
              </a:defRPr>
            </a:lvl4pPr>
            <a:lvl5pPr lvl="4" rtl="0">
              <a:spcBef>
                <a:spcPts val="0"/>
              </a:spcBef>
              <a:spcAft>
                <a:spcPts val="0"/>
              </a:spcAft>
              <a:buClr>
                <a:schemeClr val="dk1"/>
              </a:buClr>
              <a:buSzPts val="1400"/>
              <a:buFont typeface="Inter Light"/>
              <a:buNone/>
              <a:defRPr>
                <a:solidFill>
                  <a:schemeClr val="dk1"/>
                </a:solidFill>
                <a:latin typeface="Inter Light"/>
                <a:ea typeface="Inter Light"/>
                <a:cs typeface="Inter Light"/>
                <a:sym typeface="Inter Light"/>
              </a:defRPr>
            </a:lvl5pPr>
            <a:lvl6pPr lvl="5" rtl="0">
              <a:spcBef>
                <a:spcPts val="0"/>
              </a:spcBef>
              <a:spcAft>
                <a:spcPts val="0"/>
              </a:spcAft>
              <a:buClr>
                <a:schemeClr val="dk1"/>
              </a:buClr>
              <a:buSzPts val="1400"/>
              <a:buFont typeface="Inter Light"/>
              <a:buNone/>
              <a:defRPr>
                <a:solidFill>
                  <a:schemeClr val="dk1"/>
                </a:solidFill>
                <a:latin typeface="Inter Light"/>
                <a:ea typeface="Inter Light"/>
                <a:cs typeface="Inter Light"/>
                <a:sym typeface="Inter Light"/>
              </a:defRPr>
            </a:lvl6pPr>
            <a:lvl7pPr lvl="6" rtl="0">
              <a:spcBef>
                <a:spcPts val="0"/>
              </a:spcBef>
              <a:spcAft>
                <a:spcPts val="0"/>
              </a:spcAft>
              <a:buClr>
                <a:schemeClr val="dk1"/>
              </a:buClr>
              <a:buSzPts val="1400"/>
              <a:buFont typeface="Inter Light"/>
              <a:buNone/>
              <a:defRPr>
                <a:solidFill>
                  <a:schemeClr val="dk1"/>
                </a:solidFill>
                <a:latin typeface="Inter Light"/>
                <a:ea typeface="Inter Light"/>
                <a:cs typeface="Inter Light"/>
                <a:sym typeface="Inter Light"/>
              </a:defRPr>
            </a:lvl7pPr>
            <a:lvl8pPr lvl="7" rtl="0">
              <a:spcBef>
                <a:spcPts val="0"/>
              </a:spcBef>
              <a:spcAft>
                <a:spcPts val="0"/>
              </a:spcAft>
              <a:buClr>
                <a:schemeClr val="dk1"/>
              </a:buClr>
              <a:buSzPts val="1400"/>
              <a:buFont typeface="Inter Light"/>
              <a:buNone/>
              <a:defRPr>
                <a:solidFill>
                  <a:schemeClr val="dk1"/>
                </a:solidFill>
                <a:latin typeface="Inter Light"/>
                <a:ea typeface="Inter Light"/>
                <a:cs typeface="Inter Light"/>
                <a:sym typeface="Inter Light"/>
              </a:defRPr>
            </a:lvl8pPr>
            <a:lvl9pPr lvl="8" rtl="0">
              <a:spcBef>
                <a:spcPts val="0"/>
              </a:spcBef>
              <a:spcAft>
                <a:spcPts val="0"/>
              </a:spcAft>
              <a:buClr>
                <a:schemeClr val="dk1"/>
              </a:buClr>
              <a:buSzPts val="1400"/>
              <a:buFont typeface="Inter Light"/>
              <a:buNone/>
              <a:defRPr>
                <a:solidFill>
                  <a:schemeClr val="dk1"/>
                </a:solidFill>
                <a:latin typeface="Inter Light"/>
                <a:ea typeface="Inter Light"/>
                <a:cs typeface="Inter Light"/>
                <a:sym typeface="Inter Light"/>
              </a:defRPr>
            </a:lvl9pPr>
          </a:lstStyle>
          <a:p/>
        </p:txBody>
      </p:sp>
      <p:sp>
        <p:nvSpPr>
          <p:cNvPr id="56" name="Google Shape;56;p12"/>
          <p:cNvSpPr txBox="1"/>
          <p:nvPr>
            <p:ph type="title"/>
          </p:nvPr>
        </p:nvSpPr>
        <p:spPr>
          <a:xfrm>
            <a:off x="4572000" y="1400175"/>
            <a:ext cx="4343400" cy="1028700"/>
          </a:xfrm>
          <a:prstGeom prst="rect">
            <a:avLst/>
          </a:prstGeom>
          <a:noFill/>
          <a:ln>
            <a:noFill/>
          </a:ln>
        </p:spPr>
        <p:txBody>
          <a:bodyPr anchorCtr="0" anchor="t" bIns="0" lIns="0" spcFirstLastPara="1" rIns="0" wrap="square" tIns="0">
            <a:spAutoFit/>
          </a:bodyPr>
          <a:lstStyle>
            <a:lvl1pPr lvl="0" rtl="0">
              <a:lnSpc>
                <a:spcPct val="90000"/>
              </a:lnSpc>
              <a:spcBef>
                <a:spcPts val="0"/>
              </a:spcBef>
              <a:spcAft>
                <a:spcPts val="0"/>
              </a:spcAft>
              <a:buSzPts val="3200"/>
              <a:buFont typeface="Inter Light"/>
              <a:buNone/>
              <a:defRPr sz="3200">
                <a:latin typeface="Inter Light"/>
                <a:ea typeface="Inter Light"/>
                <a:cs typeface="Inter Light"/>
                <a:sym typeface="Inter Light"/>
              </a:defRPr>
            </a:lvl1pPr>
            <a:lvl2pPr lvl="1" rtl="0">
              <a:spcBef>
                <a:spcPts val="0"/>
              </a:spcBef>
              <a:spcAft>
                <a:spcPts val="0"/>
              </a:spcAft>
              <a:buSzPts val="3200"/>
              <a:buFont typeface="Inter Light"/>
              <a:buNone/>
              <a:defRPr sz="3200">
                <a:latin typeface="Inter Light"/>
                <a:ea typeface="Inter Light"/>
                <a:cs typeface="Inter Light"/>
                <a:sym typeface="Inter Light"/>
              </a:defRPr>
            </a:lvl2pPr>
            <a:lvl3pPr lvl="2" rtl="0">
              <a:spcBef>
                <a:spcPts val="0"/>
              </a:spcBef>
              <a:spcAft>
                <a:spcPts val="0"/>
              </a:spcAft>
              <a:buSzPts val="3200"/>
              <a:buFont typeface="Inter Light"/>
              <a:buNone/>
              <a:defRPr sz="3200">
                <a:latin typeface="Inter Light"/>
                <a:ea typeface="Inter Light"/>
                <a:cs typeface="Inter Light"/>
                <a:sym typeface="Inter Light"/>
              </a:defRPr>
            </a:lvl3pPr>
            <a:lvl4pPr lvl="3" rtl="0">
              <a:spcBef>
                <a:spcPts val="0"/>
              </a:spcBef>
              <a:spcAft>
                <a:spcPts val="0"/>
              </a:spcAft>
              <a:buSzPts val="3200"/>
              <a:buFont typeface="Inter Light"/>
              <a:buNone/>
              <a:defRPr sz="3200">
                <a:latin typeface="Inter Light"/>
                <a:ea typeface="Inter Light"/>
                <a:cs typeface="Inter Light"/>
                <a:sym typeface="Inter Light"/>
              </a:defRPr>
            </a:lvl4pPr>
            <a:lvl5pPr lvl="4" rtl="0">
              <a:spcBef>
                <a:spcPts val="0"/>
              </a:spcBef>
              <a:spcAft>
                <a:spcPts val="0"/>
              </a:spcAft>
              <a:buSzPts val="3200"/>
              <a:buFont typeface="Inter Light"/>
              <a:buNone/>
              <a:defRPr sz="3200">
                <a:latin typeface="Inter Light"/>
                <a:ea typeface="Inter Light"/>
                <a:cs typeface="Inter Light"/>
                <a:sym typeface="Inter Light"/>
              </a:defRPr>
            </a:lvl5pPr>
            <a:lvl6pPr lvl="5" rtl="0">
              <a:spcBef>
                <a:spcPts val="0"/>
              </a:spcBef>
              <a:spcAft>
                <a:spcPts val="0"/>
              </a:spcAft>
              <a:buSzPts val="3200"/>
              <a:buFont typeface="Inter Light"/>
              <a:buNone/>
              <a:defRPr sz="3200">
                <a:latin typeface="Inter Light"/>
                <a:ea typeface="Inter Light"/>
                <a:cs typeface="Inter Light"/>
                <a:sym typeface="Inter Light"/>
              </a:defRPr>
            </a:lvl6pPr>
            <a:lvl7pPr lvl="6" rtl="0">
              <a:spcBef>
                <a:spcPts val="0"/>
              </a:spcBef>
              <a:spcAft>
                <a:spcPts val="0"/>
              </a:spcAft>
              <a:buSzPts val="3200"/>
              <a:buFont typeface="Inter Light"/>
              <a:buNone/>
              <a:defRPr sz="3200">
                <a:latin typeface="Inter Light"/>
                <a:ea typeface="Inter Light"/>
                <a:cs typeface="Inter Light"/>
                <a:sym typeface="Inter Light"/>
              </a:defRPr>
            </a:lvl7pPr>
            <a:lvl8pPr lvl="7" rtl="0">
              <a:spcBef>
                <a:spcPts val="0"/>
              </a:spcBef>
              <a:spcAft>
                <a:spcPts val="0"/>
              </a:spcAft>
              <a:buSzPts val="3200"/>
              <a:buFont typeface="Inter Light"/>
              <a:buNone/>
              <a:defRPr sz="3200">
                <a:latin typeface="Inter Light"/>
                <a:ea typeface="Inter Light"/>
                <a:cs typeface="Inter Light"/>
                <a:sym typeface="Inter Light"/>
              </a:defRPr>
            </a:lvl8pPr>
            <a:lvl9pPr lvl="8" rtl="0">
              <a:spcBef>
                <a:spcPts val="0"/>
              </a:spcBef>
              <a:spcAft>
                <a:spcPts val="0"/>
              </a:spcAft>
              <a:buSzPts val="3200"/>
              <a:buFont typeface="Inter Light"/>
              <a:buNone/>
              <a:defRPr sz="3200">
                <a:latin typeface="Inter Light"/>
                <a:ea typeface="Inter Light"/>
                <a:cs typeface="Inter Light"/>
                <a:sym typeface="Inter Light"/>
              </a:defRPr>
            </a:lvl9pPr>
          </a:lstStyle>
          <a:p/>
        </p:txBody>
      </p:sp>
      <p:sp>
        <p:nvSpPr>
          <p:cNvPr id="57" name="Google Shape;57;p12"/>
          <p:cNvSpPr txBox="1"/>
          <p:nvPr/>
        </p:nvSpPr>
        <p:spPr>
          <a:xfrm>
            <a:off x="4572000" y="1108575"/>
            <a:ext cx="4343400" cy="2154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t/>
            </a:r>
            <a:endParaRPr>
              <a:solidFill>
                <a:schemeClr val="dk1"/>
              </a:solidFill>
              <a:latin typeface="Inter"/>
              <a:ea typeface="Inter"/>
              <a:cs typeface="Inter"/>
              <a:sym typeface="Inter"/>
            </a:endParaRPr>
          </a:p>
        </p:txBody>
      </p:sp>
      <p:pic>
        <p:nvPicPr>
          <p:cNvPr id="58" name="Google Shape;58;p12"/>
          <p:cNvPicPr preferRelativeResize="0"/>
          <p:nvPr/>
        </p:nvPicPr>
        <p:blipFill>
          <a:blip r:embed="rId3">
            <a:alphaModFix/>
          </a:blip>
          <a:stretch>
            <a:fillRect/>
          </a:stretch>
        </p:blipFill>
        <p:spPr>
          <a:xfrm>
            <a:off x="228600" y="228775"/>
            <a:ext cx="2171699" cy="468686"/>
          </a:xfrm>
          <a:prstGeom prst="rect">
            <a:avLst/>
          </a:prstGeom>
          <a:noFill/>
          <a:ln>
            <a:noFill/>
          </a:ln>
        </p:spPr>
      </p:pic>
      <p:pic>
        <p:nvPicPr>
          <p:cNvPr id="59" name="Google Shape;59;p12"/>
          <p:cNvPicPr preferRelativeResize="0"/>
          <p:nvPr/>
        </p:nvPicPr>
        <p:blipFill>
          <a:blip r:embed="rId4">
            <a:alphaModFix/>
          </a:blip>
          <a:stretch>
            <a:fillRect/>
          </a:stretch>
        </p:blipFill>
        <p:spPr>
          <a:xfrm>
            <a:off x="228600" y="4594350"/>
            <a:ext cx="863400" cy="320550"/>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0 Use Case - Background Graph">
  <p:cSld name="TITLE_1_2_1">
    <p:bg>
      <p:bgPr>
        <a:solidFill>
          <a:schemeClr val="accent2"/>
        </a:solidFill>
      </p:bgPr>
    </p:bg>
    <p:spTree>
      <p:nvGrpSpPr>
        <p:cNvPr id="60" name="Shape 60"/>
        <p:cNvGrpSpPr/>
        <p:nvPr/>
      </p:nvGrpSpPr>
      <p:grpSpPr>
        <a:xfrm>
          <a:off x="0" y="0"/>
          <a:ext cx="0" cy="0"/>
          <a:chOff x="0" y="0"/>
          <a:chExt cx="0" cy="0"/>
        </a:xfrm>
      </p:grpSpPr>
      <p:pic>
        <p:nvPicPr>
          <p:cNvPr id="61" name="Google Shape;61;p13"/>
          <p:cNvPicPr preferRelativeResize="0"/>
          <p:nvPr/>
        </p:nvPicPr>
        <p:blipFill>
          <a:blip r:embed="rId2">
            <a:alphaModFix/>
          </a:blip>
          <a:stretch>
            <a:fillRect/>
          </a:stretch>
        </p:blipFill>
        <p:spPr>
          <a:xfrm>
            <a:off x="5" y="3825"/>
            <a:ext cx="9137188" cy="5139674"/>
          </a:xfrm>
          <a:prstGeom prst="rect">
            <a:avLst/>
          </a:prstGeom>
          <a:noFill/>
          <a:ln>
            <a:noFill/>
          </a:ln>
        </p:spPr>
      </p:pic>
      <p:pic>
        <p:nvPicPr>
          <p:cNvPr id="62" name="Google Shape;62;p13"/>
          <p:cNvPicPr preferRelativeResize="0"/>
          <p:nvPr/>
        </p:nvPicPr>
        <p:blipFill>
          <a:blip r:embed="rId3">
            <a:alphaModFix amt="63000"/>
          </a:blip>
          <a:stretch>
            <a:fillRect/>
          </a:stretch>
        </p:blipFill>
        <p:spPr>
          <a:xfrm>
            <a:off x="228600" y="4680200"/>
            <a:ext cx="632150" cy="23470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0 Use Case - Background Simple">
  <p:cSld name="TITLE_1_2_1_1">
    <p:bg>
      <p:bgPr>
        <a:solidFill>
          <a:schemeClr val="accent2"/>
        </a:solidFill>
      </p:bgPr>
    </p:bg>
    <p:spTree>
      <p:nvGrpSpPr>
        <p:cNvPr id="63" name="Shape 63"/>
        <p:cNvGrpSpPr/>
        <p:nvPr/>
      </p:nvGrpSpPr>
      <p:grpSpPr>
        <a:xfrm>
          <a:off x="0" y="0"/>
          <a:ext cx="0" cy="0"/>
          <a:chOff x="0" y="0"/>
          <a:chExt cx="0" cy="0"/>
        </a:xfrm>
      </p:grpSpPr>
      <p:pic>
        <p:nvPicPr>
          <p:cNvPr id="64" name="Google Shape;64;p14"/>
          <p:cNvPicPr preferRelativeResize="0"/>
          <p:nvPr/>
        </p:nvPicPr>
        <p:blipFill>
          <a:blip r:embed="rId2">
            <a:alphaModFix amt="63000"/>
          </a:blip>
          <a:stretch>
            <a:fillRect/>
          </a:stretch>
        </p:blipFill>
        <p:spPr>
          <a:xfrm>
            <a:off x="228600" y="4680200"/>
            <a:ext cx="632150" cy="23470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0 Section - Ecosystem 1">
  <p:cSld name="CUSTOM_2_1_1_1">
    <p:bg>
      <p:bgPr>
        <a:solidFill>
          <a:schemeClr val="accent4"/>
        </a:solidFill>
      </p:bgPr>
    </p:bg>
    <p:spTree>
      <p:nvGrpSpPr>
        <p:cNvPr id="65" name="Shape 65"/>
        <p:cNvGrpSpPr/>
        <p:nvPr/>
      </p:nvGrpSpPr>
      <p:grpSpPr>
        <a:xfrm>
          <a:off x="0" y="0"/>
          <a:ext cx="0" cy="0"/>
          <a:chOff x="0" y="0"/>
          <a:chExt cx="0" cy="0"/>
        </a:xfrm>
      </p:grpSpPr>
      <p:sp>
        <p:nvSpPr>
          <p:cNvPr id="66" name="Google Shape;66;p15"/>
          <p:cNvSpPr txBox="1"/>
          <p:nvPr>
            <p:ph type="title"/>
          </p:nvPr>
        </p:nvSpPr>
        <p:spPr>
          <a:xfrm>
            <a:off x="228600" y="228600"/>
            <a:ext cx="4103100" cy="219600"/>
          </a:xfrm>
          <a:prstGeom prst="rect">
            <a:avLst/>
          </a:prstGeom>
          <a:noFill/>
          <a:ln>
            <a:noFill/>
          </a:ln>
        </p:spPr>
        <p:txBody>
          <a:bodyPr anchorCtr="0" anchor="t" bIns="0" lIns="0" spcFirstLastPara="1" rIns="0" wrap="square" tIns="0">
            <a:spAutoFit/>
          </a:bodyPr>
          <a:lstStyle>
            <a:lvl1pPr lvl="0" rtl="0">
              <a:spcBef>
                <a:spcPts val="0"/>
              </a:spcBef>
              <a:spcAft>
                <a:spcPts val="0"/>
              </a:spcAft>
              <a:buSzPts val="1400"/>
              <a:buFont typeface="Inter SemiBold"/>
              <a:buNone/>
              <a:defRPr>
                <a:latin typeface="Inter SemiBold"/>
                <a:ea typeface="Inter SemiBold"/>
                <a:cs typeface="Inter SemiBold"/>
                <a:sym typeface="Inter SemiBold"/>
              </a:defRPr>
            </a:lvl1pPr>
            <a:lvl2pPr lvl="1" rtl="0">
              <a:spcBef>
                <a:spcPts val="0"/>
              </a:spcBef>
              <a:spcAft>
                <a:spcPts val="0"/>
              </a:spcAft>
              <a:buSzPts val="1400"/>
              <a:buFont typeface="Inter SemiBold"/>
              <a:buNone/>
              <a:defRPr>
                <a:latin typeface="Inter SemiBold"/>
                <a:ea typeface="Inter SemiBold"/>
                <a:cs typeface="Inter SemiBold"/>
                <a:sym typeface="Inter SemiBold"/>
              </a:defRPr>
            </a:lvl2pPr>
            <a:lvl3pPr lvl="2" rtl="0">
              <a:spcBef>
                <a:spcPts val="0"/>
              </a:spcBef>
              <a:spcAft>
                <a:spcPts val="0"/>
              </a:spcAft>
              <a:buSzPts val="1400"/>
              <a:buFont typeface="Inter SemiBold"/>
              <a:buNone/>
              <a:defRPr>
                <a:latin typeface="Inter SemiBold"/>
                <a:ea typeface="Inter SemiBold"/>
                <a:cs typeface="Inter SemiBold"/>
                <a:sym typeface="Inter SemiBold"/>
              </a:defRPr>
            </a:lvl3pPr>
            <a:lvl4pPr lvl="3" rtl="0">
              <a:spcBef>
                <a:spcPts val="0"/>
              </a:spcBef>
              <a:spcAft>
                <a:spcPts val="0"/>
              </a:spcAft>
              <a:buSzPts val="1400"/>
              <a:buFont typeface="Inter SemiBold"/>
              <a:buNone/>
              <a:defRPr>
                <a:latin typeface="Inter SemiBold"/>
                <a:ea typeface="Inter SemiBold"/>
                <a:cs typeface="Inter SemiBold"/>
                <a:sym typeface="Inter SemiBold"/>
              </a:defRPr>
            </a:lvl4pPr>
            <a:lvl5pPr lvl="4" rtl="0">
              <a:spcBef>
                <a:spcPts val="0"/>
              </a:spcBef>
              <a:spcAft>
                <a:spcPts val="0"/>
              </a:spcAft>
              <a:buSzPts val="1400"/>
              <a:buFont typeface="Inter SemiBold"/>
              <a:buNone/>
              <a:defRPr>
                <a:latin typeface="Inter SemiBold"/>
                <a:ea typeface="Inter SemiBold"/>
                <a:cs typeface="Inter SemiBold"/>
                <a:sym typeface="Inter SemiBold"/>
              </a:defRPr>
            </a:lvl5pPr>
            <a:lvl6pPr lvl="5" rtl="0">
              <a:spcBef>
                <a:spcPts val="0"/>
              </a:spcBef>
              <a:spcAft>
                <a:spcPts val="0"/>
              </a:spcAft>
              <a:buSzPts val="1400"/>
              <a:buFont typeface="Inter SemiBold"/>
              <a:buNone/>
              <a:defRPr>
                <a:latin typeface="Inter SemiBold"/>
                <a:ea typeface="Inter SemiBold"/>
                <a:cs typeface="Inter SemiBold"/>
                <a:sym typeface="Inter SemiBold"/>
              </a:defRPr>
            </a:lvl6pPr>
            <a:lvl7pPr lvl="6" rtl="0">
              <a:spcBef>
                <a:spcPts val="0"/>
              </a:spcBef>
              <a:spcAft>
                <a:spcPts val="0"/>
              </a:spcAft>
              <a:buSzPts val="1400"/>
              <a:buFont typeface="Inter SemiBold"/>
              <a:buNone/>
              <a:defRPr>
                <a:latin typeface="Inter SemiBold"/>
                <a:ea typeface="Inter SemiBold"/>
                <a:cs typeface="Inter SemiBold"/>
                <a:sym typeface="Inter SemiBold"/>
              </a:defRPr>
            </a:lvl7pPr>
            <a:lvl8pPr lvl="7" rtl="0">
              <a:spcBef>
                <a:spcPts val="0"/>
              </a:spcBef>
              <a:spcAft>
                <a:spcPts val="0"/>
              </a:spcAft>
              <a:buSzPts val="1400"/>
              <a:buFont typeface="Inter SemiBold"/>
              <a:buNone/>
              <a:defRPr>
                <a:latin typeface="Inter SemiBold"/>
                <a:ea typeface="Inter SemiBold"/>
                <a:cs typeface="Inter SemiBold"/>
                <a:sym typeface="Inter SemiBold"/>
              </a:defRPr>
            </a:lvl8pPr>
            <a:lvl9pPr lvl="8" rtl="0">
              <a:spcBef>
                <a:spcPts val="0"/>
              </a:spcBef>
              <a:spcAft>
                <a:spcPts val="0"/>
              </a:spcAft>
              <a:buSzPts val="1400"/>
              <a:buFont typeface="Inter SemiBold"/>
              <a:buNone/>
              <a:defRPr>
                <a:latin typeface="Inter SemiBold"/>
                <a:ea typeface="Inter SemiBold"/>
                <a:cs typeface="Inter SemiBold"/>
                <a:sym typeface="Inter SemiBold"/>
              </a:defRPr>
            </a:lvl9pPr>
          </a:lstStyle>
          <a:p/>
        </p:txBody>
      </p:sp>
      <p:sp>
        <p:nvSpPr>
          <p:cNvPr id="67" name="Google Shape;67;p15"/>
          <p:cNvSpPr txBox="1"/>
          <p:nvPr>
            <p:ph idx="1" type="subTitle"/>
          </p:nvPr>
        </p:nvSpPr>
        <p:spPr>
          <a:xfrm>
            <a:off x="228600" y="448200"/>
            <a:ext cx="4103100" cy="219600"/>
          </a:xfrm>
          <a:prstGeom prst="rect">
            <a:avLst/>
          </a:prstGeom>
          <a:noFill/>
          <a:ln>
            <a:noFill/>
          </a:ln>
        </p:spPr>
        <p:txBody>
          <a:bodyPr anchorCtr="0" anchor="t" bIns="0" lIns="0" spcFirstLastPara="1" rIns="0" wrap="square" tIns="0">
            <a:spAutoFit/>
          </a:bodyPr>
          <a:lstStyle>
            <a:lvl1pPr lvl="0" rtl="0">
              <a:spcBef>
                <a:spcPts val="0"/>
              </a:spcBef>
              <a:spcAft>
                <a:spcPts val="0"/>
              </a:spcAft>
              <a:buSzPts val="1400"/>
              <a:buFont typeface="Inter"/>
              <a:buNone/>
              <a:defRPr>
                <a:latin typeface="Inter"/>
                <a:ea typeface="Inter"/>
                <a:cs typeface="Inter"/>
                <a:sym typeface="Inter"/>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68" name="Google Shape;68;p15"/>
          <p:cNvSpPr txBox="1"/>
          <p:nvPr>
            <p:ph idx="2" type="body"/>
          </p:nvPr>
        </p:nvSpPr>
        <p:spPr>
          <a:xfrm>
            <a:off x="228600" y="1400175"/>
            <a:ext cx="8686800" cy="2343000"/>
          </a:xfrm>
          <a:prstGeom prst="rect">
            <a:avLst/>
          </a:prstGeom>
          <a:noFill/>
          <a:ln>
            <a:noFill/>
          </a:ln>
        </p:spPr>
        <p:txBody>
          <a:bodyPr anchorCtr="0" anchor="t" bIns="0" lIns="0" spcFirstLastPara="1" rIns="0" wrap="square" tIns="0">
            <a:spAutoFit/>
          </a:bodyPr>
          <a:lstStyle>
            <a:lvl1pPr indent="-533400" lvl="0" marL="457200" rtl="0">
              <a:lnSpc>
                <a:spcPct val="90000"/>
              </a:lnSpc>
              <a:spcBef>
                <a:spcPts val="0"/>
              </a:spcBef>
              <a:spcAft>
                <a:spcPts val="0"/>
              </a:spcAft>
              <a:buSzPts val="4800"/>
              <a:buFont typeface="Inter ExtraLight"/>
              <a:buChar char="●"/>
              <a:defRPr sz="4800">
                <a:latin typeface="Inter ExtraLight"/>
                <a:ea typeface="Inter ExtraLight"/>
                <a:cs typeface="Inter ExtraLight"/>
                <a:sym typeface="Inter ExtraLight"/>
              </a:defRPr>
            </a:lvl1pPr>
            <a:lvl2pPr indent="-533400" lvl="1" marL="914400" rtl="0">
              <a:lnSpc>
                <a:spcPct val="90000"/>
              </a:lnSpc>
              <a:spcBef>
                <a:spcPts val="0"/>
              </a:spcBef>
              <a:spcAft>
                <a:spcPts val="0"/>
              </a:spcAft>
              <a:buSzPts val="4800"/>
              <a:buFont typeface="Inter ExtraLight"/>
              <a:buChar char="○"/>
              <a:defRPr sz="4800">
                <a:latin typeface="Inter ExtraLight"/>
                <a:ea typeface="Inter ExtraLight"/>
                <a:cs typeface="Inter ExtraLight"/>
                <a:sym typeface="Inter ExtraLight"/>
              </a:defRPr>
            </a:lvl2pPr>
            <a:lvl3pPr indent="-533400" lvl="2" marL="1371600" rtl="0">
              <a:lnSpc>
                <a:spcPct val="90000"/>
              </a:lnSpc>
              <a:spcBef>
                <a:spcPts val="0"/>
              </a:spcBef>
              <a:spcAft>
                <a:spcPts val="0"/>
              </a:spcAft>
              <a:buSzPts val="4800"/>
              <a:buFont typeface="Inter ExtraLight"/>
              <a:buChar char="■"/>
              <a:defRPr sz="4800">
                <a:latin typeface="Inter ExtraLight"/>
                <a:ea typeface="Inter ExtraLight"/>
                <a:cs typeface="Inter ExtraLight"/>
                <a:sym typeface="Inter ExtraLight"/>
              </a:defRPr>
            </a:lvl3pPr>
            <a:lvl4pPr indent="-533400" lvl="3" marL="1828800" rtl="0">
              <a:lnSpc>
                <a:spcPct val="90000"/>
              </a:lnSpc>
              <a:spcBef>
                <a:spcPts val="0"/>
              </a:spcBef>
              <a:spcAft>
                <a:spcPts val="0"/>
              </a:spcAft>
              <a:buSzPts val="4800"/>
              <a:buFont typeface="Inter ExtraLight"/>
              <a:buChar char="●"/>
              <a:defRPr sz="4800">
                <a:latin typeface="Inter ExtraLight"/>
                <a:ea typeface="Inter ExtraLight"/>
                <a:cs typeface="Inter ExtraLight"/>
                <a:sym typeface="Inter ExtraLight"/>
              </a:defRPr>
            </a:lvl4pPr>
            <a:lvl5pPr indent="-533400" lvl="4" marL="2286000" rtl="0">
              <a:lnSpc>
                <a:spcPct val="90000"/>
              </a:lnSpc>
              <a:spcBef>
                <a:spcPts val="0"/>
              </a:spcBef>
              <a:spcAft>
                <a:spcPts val="0"/>
              </a:spcAft>
              <a:buSzPts val="4800"/>
              <a:buFont typeface="Inter ExtraLight"/>
              <a:buChar char="○"/>
              <a:defRPr sz="4800">
                <a:latin typeface="Inter ExtraLight"/>
                <a:ea typeface="Inter ExtraLight"/>
                <a:cs typeface="Inter ExtraLight"/>
                <a:sym typeface="Inter ExtraLight"/>
              </a:defRPr>
            </a:lvl5pPr>
            <a:lvl6pPr indent="-533400" lvl="5" marL="2743200" rtl="0">
              <a:lnSpc>
                <a:spcPct val="90000"/>
              </a:lnSpc>
              <a:spcBef>
                <a:spcPts val="0"/>
              </a:spcBef>
              <a:spcAft>
                <a:spcPts val="0"/>
              </a:spcAft>
              <a:buSzPts val="4800"/>
              <a:buFont typeface="Inter ExtraLight"/>
              <a:buChar char="■"/>
              <a:defRPr sz="4800">
                <a:latin typeface="Inter ExtraLight"/>
                <a:ea typeface="Inter ExtraLight"/>
                <a:cs typeface="Inter ExtraLight"/>
                <a:sym typeface="Inter ExtraLight"/>
              </a:defRPr>
            </a:lvl6pPr>
            <a:lvl7pPr indent="-533400" lvl="6" marL="3200400" rtl="0">
              <a:lnSpc>
                <a:spcPct val="90000"/>
              </a:lnSpc>
              <a:spcBef>
                <a:spcPts val="0"/>
              </a:spcBef>
              <a:spcAft>
                <a:spcPts val="0"/>
              </a:spcAft>
              <a:buSzPts val="4800"/>
              <a:buFont typeface="Inter ExtraLight"/>
              <a:buChar char="●"/>
              <a:defRPr sz="4800">
                <a:latin typeface="Inter ExtraLight"/>
                <a:ea typeface="Inter ExtraLight"/>
                <a:cs typeface="Inter ExtraLight"/>
                <a:sym typeface="Inter ExtraLight"/>
              </a:defRPr>
            </a:lvl7pPr>
            <a:lvl8pPr indent="-533400" lvl="7" marL="3657600" rtl="0">
              <a:lnSpc>
                <a:spcPct val="90000"/>
              </a:lnSpc>
              <a:spcBef>
                <a:spcPts val="0"/>
              </a:spcBef>
              <a:spcAft>
                <a:spcPts val="0"/>
              </a:spcAft>
              <a:buSzPts val="4800"/>
              <a:buFont typeface="Inter ExtraLight"/>
              <a:buChar char="○"/>
              <a:defRPr sz="4800">
                <a:latin typeface="Inter ExtraLight"/>
                <a:ea typeface="Inter ExtraLight"/>
                <a:cs typeface="Inter ExtraLight"/>
                <a:sym typeface="Inter ExtraLight"/>
              </a:defRPr>
            </a:lvl8pPr>
            <a:lvl9pPr indent="-533400" lvl="8" marL="4114800" rtl="0">
              <a:lnSpc>
                <a:spcPct val="90000"/>
              </a:lnSpc>
              <a:spcBef>
                <a:spcPts val="0"/>
              </a:spcBef>
              <a:spcAft>
                <a:spcPts val="0"/>
              </a:spcAft>
              <a:buSzPts val="4800"/>
              <a:buFont typeface="Inter ExtraLight"/>
              <a:buChar char="■"/>
              <a:defRPr sz="4800">
                <a:latin typeface="Inter ExtraLight"/>
                <a:ea typeface="Inter ExtraLight"/>
                <a:cs typeface="Inter ExtraLight"/>
                <a:sym typeface="Inter ExtraLight"/>
              </a:defRPr>
            </a:lvl9pPr>
          </a:lstStyle>
          <a:p/>
        </p:txBody>
      </p:sp>
      <p:pic>
        <p:nvPicPr>
          <p:cNvPr id="69" name="Google Shape;69;p15"/>
          <p:cNvPicPr preferRelativeResize="0"/>
          <p:nvPr/>
        </p:nvPicPr>
        <p:blipFill>
          <a:blip r:embed="rId2">
            <a:alphaModFix amt="63000"/>
          </a:blip>
          <a:stretch>
            <a:fillRect/>
          </a:stretch>
        </p:blipFill>
        <p:spPr>
          <a:xfrm>
            <a:off x="228600" y="4680200"/>
            <a:ext cx="632150" cy="234700"/>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0 Section - Tech Deep Dive">
  <p:cSld name="CUSTOM_2_1_1_1_1">
    <p:bg>
      <p:bgPr>
        <a:solidFill>
          <a:schemeClr val="accent3"/>
        </a:solidFill>
      </p:bgPr>
    </p:bg>
    <p:spTree>
      <p:nvGrpSpPr>
        <p:cNvPr id="70" name="Shape 70"/>
        <p:cNvGrpSpPr/>
        <p:nvPr/>
      </p:nvGrpSpPr>
      <p:grpSpPr>
        <a:xfrm>
          <a:off x="0" y="0"/>
          <a:ext cx="0" cy="0"/>
          <a:chOff x="0" y="0"/>
          <a:chExt cx="0" cy="0"/>
        </a:xfrm>
      </p:grpSpPr>
      <p:sp>
        <p:nvSpPr>
          <p:cNvPr id="71" name="Google Shape;71;p16"/>
          <p:cNvSpPr txBox="1"/>
          <p:nvPr>
            <p:ph type="title"/>
          </p:nvPr>
        </p:nvSpPr>
        <p:spPr>
          <a:xfrm>
            <a:off x="228600" y="228600"/>
            <a:ext cx="4103100" cy="219600"/>
          </a:xfrm>
          <a:prstGeom prst="rect">
            <a:avLst/>
          </a:prstGeom>
          <a:noFill/>
          <a:ln>
            <a:noFill/>
          </a:ln>
        </p:spPr>
        <p:txBody>
          <a:bodyPr anchorCtr="0" anchor="t" bIns="0" lIns="0" spcFirstLastPara="1" rIns="0" wrap="square" tIns="0">
            <a:spAutoFit/>
          </a:bodyPr>
          <a:lstStyle>
            <a:lvl1pPr lvl="0" rtl="0">
              <a:spcBef>
                <a:spcPts val="0"/>
              </a:spcBef>
              <a:spcAft>
                <a:spcPts val="0"/>
              </a:spcAft>
              <a:buSzPts val="1400"/>
              <a:buFont typeface="Inter SemiBold"/>
              <a:buNone/>
              <a:defRPr>
                <a:latin typeface="Inter SemiBold"/>
                <a:ea typeface="Inter SemiBold"/>
                <a:cs typeface="Inter SemiBold"/>
                <a:sym typeface="Inter SemiBold"/>
              </a:defRPr>
            </a:lvl1pPr>
            <a:lvl2pPr lvl="1" rtl="0">
              <a:spcBef>
                <a:spcPts val="0"/>
              </a:spcBef>
              <a:spcAft>
                <a:spcPts val="0"/>
              </a:spcAft>
              <a:buSzPts val="1400"/>
              <a:buFont typeface="Inter SemiBold"/>
              <a:buNone/>
              <a:defRPr>
                <a:latin typeface="Inter SemiBold"/>
                <a:ea typeface="Inter SemiBold"/>
                <a:cs typeface="Inter SemiBold"/>
                <a:sym typeface="Inter SemiBold"/>
              </a:defRPr>
            </a:lvl2pPr>
            <a:lvl3pPr lvl="2" rtl="0">
              <a:spcBef>
                <a:spcPts val="0"/>
              </a:spcBef>
              <a:spcAft>
                <a:spcPts val="0"/>
              </a:spcAft>
              <a:buSzPts val="1400"/>
              <a:buFont typeface="Inter SemiBold"/>
              <a:buNone/>
              <a:defRPr>
                <a:latin typeface="Inter SemiBold"/>
                <a:ea typeface="Inter SemiBold"/>
                <a:cs typeface="Inter SemiBold"/>
                <a:sym typeface="Inter SemiBold"/>
              </a:defRPr>
            </a:lvl3pPr>
            <a:lvl4pPr lvl="3" rtl="0">
              <a:spcBef>
                <a:spcPts val="0"/>
              </a:spcBef>
              <a:spcAft>
                <a:spcPts val="0"/>
              </a:spcAft>
              <a:buSzPts val="1400"/>
              <a:buFont typeface="Inter SemiBold"/>
              <a:buNone/>
              <a:defRPr>
                <a:latin typeface="Inter SemiBold"/>
                <a:ea typeface="Inter SemiBold"/>
                <a:cs typeface="Inter SemiBold"/>
                <a:sym typeface="Inter SemiBold"/>
              </a:defRPr>
            </a:lvl4pPr>
            <a:lvl5pPr lvl="4" rtl="0">
              <a:spcBef>
                <a:spcPts val="0"/>
              </a:spcBef>
              <a:spcAft>
                <a:spcPts val="0"/>
              </a:spcAft>
              <a:buSzPts val="1400"/>
              <a:buFont typeface="Inter SemiBold"/>
              <a:buNone/>
              <a:defRPr>
                <a:latin typeface="Inter SemiBold"/>
                <a:ea typeface="Inter SemiBold"/>
                <a:cs typeface="Inter SemiBold"/>
                <a:sym typeface="Inter SemiBold"/>
              </a:defRPr>
            </a:lvl5pPr>
            <a:lvl6pPr lvl="5" rtl="0">
              <a:spcBef>
                <a:spcPts val="0"/>
              </a:spcBef>
              <a:spcAft>
                <a:spcPts val="0"/>
              </a:spcAft>
              <a:buSzPts val="1400"/>
              <a:buFont typeface="Inter SemiBold"/>
              <a:buNone/>
              <a:defRPr>
                <a:latin typeface="Inter SemiBold"/>
                <a:ea typeface="Inter SemiBold"/>
                <a:cs typeface="Inter SemiBold"/>
                <a:sym typeface="Inter SemiBold"/>
              </a:defRPr>
            </a:lvl6pPr>
            <a:lvl7pPr lvl="6" rtl="0">
              <a:spcBef>
                <a:spcPts val="0"/>
              </a:spcBef>
              <a:spcAft>
                <a:spcPts val="0"/>
              </a:spcAft>
              <a:buSzPts val="1400"/>
              <a:buFont typeface="Inter SemiBold"/>
              <a:buNone/>
              <a:defRPr>
                <a:latin typeface="Inter SemiBold"/>
                <a:ea typeface="Inter SemiBold"/>
                <a:cs typeface="Inter SemiBold"/>
                <a:sym typeface="Inter SemiBold"/>
              </a:defRPr>
            </a:lvl7pPr>
            <a:lvl8pPr lvl="7" rtl="0">
              <a:spcBef>
                <a:spcPts val="0"/>
              </a:spcBef>
              <a:spcAft>
                <a:spcPts val="0"/>
              </a:spcAft>
              <a:buSzPts val="1400"/>
              <a:buFont typeface="Inter SemiBold"/>
              <a:buNone/>
              <a:defRPr>
                <a:latin typeface="Inter SemiBold"/>
                <a:ea typeface="Inter SemiBold"/>
                <a:cs typeface="Inter SemiBold"/>
                <a:sym typeface="Inter SemiBold"/>
              </a:defRPr>
            </a:lvl8pPr>
            <a:lvl9pPr lvl="8" rtl="0">
              <a:spcBef>
                <a:spcPts val="0"/>
              </a:spcBef>
              <a:spcAft>
                <a:spcPts val="0"/>
              </a:spcAft>
              <a:buSzPts val="1400"/>
              <a:buFont typeface="Inter SemiBold"/>
              <a:buNone/>
              <a:defRPr>
                <a:latin typeface="Inter SemiBold"/>
                <a:ea typeface="Inter SemiBold"/>
                <a:cs typeface="Inter SemiBold"/>
                <a:sym typeface="Inter SemiBold"/>
              </a:defRPr>
            </a:lvl9pPr>
          </a:lstStyle>
          <a:p/>
        </p:txBody>
      </p:sp>
      <p:sp>
        <p:nvSpPr>
          <p:cNvPr id="72" name="Google Shape;72;p16"/>
          <p:cNvSpPr txBox="1"/>
          <p:nvPr>
            <p:ph idx="1" type="subTitle"/>
          </p:nvPr>
        </p:nvSpPr>
        <p:spPr>
          <a:xfrm>
            <a:off x="228600" y="448200"/>
            <a:ext cx="4103100" cy="219600"/>
          </a:xfrm>
          <a:prstGeom prst="rect">
            <a:avLst/>
          </a:prstGeom>
          <a:noFill/>
          <a:ln>
            <a:noFill/>
          </a:ln>
        </p:spPr>
        <p:txBody>
          <a:bodyPr anchorCtr="0" anchor="t" bIns="0" lIns="0" spcFirstLastPara="1" rIns="0" wrap="square" tIns="0">
            <a:spAutoFit/>
          </a:bodyPr>
          <a:lstStyle>
            <a:lvl1pPr lvl="0" rtl="0">
              <a:spcBef>
                <a:spcPts val="0"/>
              </a:spcBef>
              <a:spcAft>
                <a:spcPts val="0"/>
              </a:spcAft>
              <a:buSzPts val="1400"/>
              <a:buFont typeface="Inter"/>
              <a:buNone/>
              <a:defRPr>
                <a:latin typeface="Inter"/>
                <a:ea typeface="Inter"/>
                <a:cs typeface="Inter"/>
                <a:sym typeface="Inter"/>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73" name="Google Shape;73;p16"/>
          <p:cNvSpPr txBox="1"/>
          <p:nvPr>
            <p:ph idx="2" type="body"/>
          </p:nvPr>
        </p:nvSpPr>
        <p:spPr>
          <a:xfrm>
            <a:off x="228600" y="1400175"/>
            <a:ext cx="8686800" cy="3097200"/>
          </a:xfrm>
          <a:prstGeom prst="rect">
            <a:avLst/>
          </a:prstGeom>
          <a:noFill/>
          <a:ln>
            <a:noFill/>
          </a:ln>
        </p:spPr>
        <p:txBody>
          <a:bodyPr anchorCtr="0" anchor="t" bIns="0" lIns="0" spcFirstLastPara="1" rIns="0" wrap="square" tIns="0">
            <a:spAutoFit/>
          </a:bodyPr>
          <a:lstStyle>
            <a:lvl1pPr indent="-533400" lvl="0" marL="457200" rtl="0">
              <a:lnSpc>
                <a:spcPct val="90000"/>
              </a:lnSpc>
              <a:spcBef>
                <a:spcPts val="0"/>
              </a:spcBef>
              <a:spcAft>
                <a:spcPts val="0"/>
              </a:spcAft>
              <a:buSzPts val="4800"/>
              <a:buFont typeface="Inter ExtraLight"/>
              <a:buChar char="●"/>
              <a:defRPr sz="4800">
                <a:latin typeface="Inter ExtraLight"/>
                <a:ea typeface="Inter ExtraLight"/>
                <a:cs typeface="Inter ExtraLight"/>
                <a:sym typeface="Inter ExtraLight"/>
              </a:defRPr>
            </a:lvl1pPr>
            <a:lvl2pPr indent="-533400" lvl="1" marL="914400" rtl="0">
              <a:lnSpc>
                <a:spcPct val="90000"/>
              </a:lnSpc>
              <a:spcBef>
                <a:spcPts val="0"/>
              </a:spcBef>
              <a:spcAft>
                <a:spcPts val="0"/>
              </a:spcAft>
              <a:buSzPts val="4800"/>
              <a:buFont typeface="Inter ExtraLight"/>
              <a:buChar char="○"/>
              <a:defRPr sz="4800">
                <a:latin typeface="Inter ExtraLight"/>
                <a:ea typeface="Inter ExtraLight"/>
                <a:cs typeface="Inter ExtraLight"/>
                <a:sym typeface="Inter ExtraLight"/>
              </a:defRPr>
            </a:lvl2pPr>
            <a:lvl3pPr indent="-533400" lvl="2" marL="1371600" rtl="0">
              <a:lnSpc>
                <a:spcPct val="90000"/>
              </a:lnSpc>
              <a:spcBef>
                <a:spcPts val="0"/>
              </a:spcBef>
              <a:spcAft>
                <a:spcPts val="0"/>
              </a:spcAft>
              <a:buSzPts val="4800"/>
              <a:buFont typeface="Inter ExtraLight"/>
              <a:buChar char="■"/>
              <a:defRPr sz="4800">
                <a:latin typeface="Inter ExtraLight"/>
                <a:ea typeface="Inter ExtraLight"/>
                <a:cs typeface="Inter ExtraLight"/>
                <a:sym typeface="Inter ExtraLight"/>
              </a:defRPr>
            </a:lvl3pPr>
            <a:lvl4pPr indent="-533400" lvl="3" marL="1828800" rtl="0">
              <a:lnSpc>
                <a:spcPct val="90000"/>
              </a:lnSpc>
              <a:spcBef>
                <a:spcPts val="0"/>
              </a:spcBef>
              <a:spcAft>
                <a:spcPts val="0"/>
              </a:spcAft>
              <a:buSzPts val="4800"/>
              <a:buFont typeface="Inter ExtraLight"/>
              <a:buChar char="●"/>
              <a:defRPr sz="4800">
                <a:latin typeface="Inter ExtraLight"/>
                <a:ea typeface="Inter ExtraLight"/>
                <a:cs typeface="Inter ExtraLight"/>
                <a:sym typeface="Inter ExtraLight"/>
              </a:defRPr>
            </a:lvl4pPr>
            <a:lvl5pPr indent="-533400" lvl="4" marL="2286000" rtl="0">
              <a:lnSpc>
                <a:spcPct val="90000"/>
              </a:lnSpc>
              <a:spcBef>
                <a:spcPts val="0"/>
              </a:spcBef>
              <a:spcAft>
                <a:spcPts val="0"/>
              </a:spcAft>
              <a:buSzPts val="4800"/>
              <a:buFont typeface="Inter ExtraLight"/>
              <a:buChar char="○"/>
              <a:defRPr sz="4800">
                <a:latin typeface="Inter ExtraLight"/>
                <a:ea typeface="Inter ExtraLight"/>
                <a:cs typeface="Inter ExtraLight"/>
                <a:sym typeface="Inter ExtraLight"/>
              </a:defRPr>
            </a:lvl5pPr>
            <a:lvl6pPr indent="-533400" lvl="5" marL="2743200" rtl="0">
              <a:lnSpc>
                <a:spcPct val="90000"/>
              </a:lnSpc>
              <a:spcBef>
                <a:spcPts val="0"/>
              </a:spcBef>
              <a:spcAft>
                <a:spcPts val="0"/>
              </a:spcAft>
              <a:buSzPts val="4800"/>
              <a:buFont typeface="Inter ExtraLight"/>
              <a:buChar char="■"/>
              <a:defRPr sz="4800">
                <a:latin typeface="Inter ExtraLight"/>
                <a:ea typeface="Inter ExtraLight"/>
                <a:cs typeface="Inter ExtraLight"/>
                <a:sym typeface="Inter ExtraLight"/>
              </a:defRPr>
            </a:lvl6pPr>
            <a:lvl7pPr indent="-533400" lvl="6" marL="3200400" rtl="0">
              <a:lnSpc>
                <a:spcPct val="90000"/>
              </a:lnSpc>
              <a:spcBef>
                <a:spcPts val="0"/>
              </a:spcBef>
              <a:spcAft>
                <a:spcPts val="0"/>
              </a:spcAft>
              <a:buSzPts val="4800"/>
              <a:buFont typeface="Inter ExtraLight"/>
              <a:buChar char="●"/>
              <a:defRPr sz="4800">
                <a:latin typeface="Inter ExtraLight"/>
                <a:ea typeface="Inter ExtraLight"/>
                <a:cs typeface="Inter ExtraLight"/>
                <a:sym typeface="Inter ExtraLight"/>
              </a:defRPr>
            </a:lvl7pPr>
            <a:lvl8pPr indent="-533400" lvl="7" marL="3657600" rtl="0">
              <a:lnSpc>
                <a:spcPct val="90000"/>
              </a:lnSpc>
              <a:spcBef>
                <a:spcPts val="0"/>
              </a:spcBef>
              <a:spcAft>
                <a:spcPts val="0"/>
              </a:spcAft>
              <a:buSzPts val="4800"/>
              <a:buFont typeface="Inter ExtraLight"/>
              <a:buChar char="○"/>
              <a:defRPr sz="4800">
                <a:latin typeface="Inter ExtraLight"/>
                <a:ea typeface="Inter ExtraLight"/>
                <a:cs typeface="Inter ExtraLight"/>
                <a:sym typeface="Inter ExtraLight"/>
              </a:defRPr>
            </a:lvl8pPr>
            <a:lvl9pPr indent="-533400" lvl="8" marL="4114800" rtl="0">
              <a:lnSpc>
                <a:spcPct val="90000"/>
              </a:lnSpc>
              <a:spcBef>
                <a:spcPts val="0"/>
              </a:spcBef>
              <a:spcAft>
                <a:spcPts val="0"/>
              </a:spcAft>
              <a:buSzPts val="4800"/>
              <a:buFont typeface="Inter ExtraLight"/>
              <a:buChar char="■"/>
              <a:defRPr sz="4800">
                <a:latin typeface="Inter ExtraLight"/>
                <a:ea typeface="Inter ExtraLight"/>
                <a:cs typeface="Inter ExtraLight"/>
                <a:sym typeface="Inter ExtraLight"/>
              </a:defRPr>
            </a:lvl9pPr>
          </a:lstStyle>
          <a:p/>
        </p:txBody>
      </p:sp>
      <p:pic>
        <p:nvPicPr>
          <p:cNvPr id="74" name="Google Shape;74;p16"/>
          <p:cNvPicPr preferRelativeResize="0"/>
          <p:nvPr/>
        </p:nvPicPr>
        <p:blipFill>
          <a:blip r:embed="rId2">
            <a:alphaModFix amt="63000"/>
          </a:blip>
          <a:stretch>
            <a:fillRect/>
          </a:stretch>
        </p:blipFill>
        <p:spPr>
          <a:xfrm>
            <a:off x="228600" y="4680200"/>
            <a:ext cx="632150" cy="234700"/>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0 Section - Keynote">
  <p:cSld name="CUSTOM_2_1_1_1_1_1">
    <p:bg>
      <p:bgPr>
        <a:solidFill>
          <a:schemeClr val="accent1"/>
        </a:solidFill>
      </p:bgPr>
    </p:bg>
    <p:spTree>
      <p:nvGrpSpPr>
        <p:cNvPr id="75" name="Shape 75"/>
        <p:cNvGrpSpPr/>
        <p:nvPr/>
      </p:nvGrpSpPr>
      <p:grpSpPr>
        <a:xfrm>
          <a:off x="0" y="0"/>
          <a:ext cx="0" cy="0"/>
          <a:chOff x="0" y="0"/>
          <a:chExt cx="0" cy="0"/>
        </a:xfrm>
      </p:grpSpPr>
      <p:sp>
        <p:nvSpPr>
          <p:cNvPr id="76" name="Google Shape;76;p17"/>
          <p:cNvSpPr txBox="1"/>
          <p:nvPr>
            <p:ph type="title"/>
          </p:nvPr>
        </p:nvSpPr>
        <p:spPr>
          <a:xfrm>
            <a:off x="228600" y="228600"/>
            <a:ext cx="4103100" cy="219600"/>
          </a:xfrm>
          <a:prstGeom prst="rect">
            <a:avLst/>
          </a:prstGeom>
          <a:noFill/>
          <a:ln>
            <a:noFill/>
          </a:ln>
        </p:spPr>
        <p:txBody>
          <a:bodyPr anchorCtr="0" anchor="t" bIns="0" lIns="0" spcFirstLastPara="1" rIns="0" wrap="square" tIns="0">
            <a:spAutoFit/>
          </a:bodyPr>
          <a:lstStyle>
            <a:lvl1pPr lvl="0" rtl="0">
              <a:spcBef>
                <a:spcPts val="0"/>
              </a:spcBef>
              <a:spcAft>
                <a:spcPts val="0"/>
              </a:spcAft>
              <a:buClr>
                <a:schemeClr val="lt1"/>
              </a:buClr>
              <a:buSzPts val="1400"/>
              <a:buFont typeface="Inter SemiBold"/>
              <a:buNone/>
              <a:defRPr>
                <a:solidFill>
                  <a:schemeClr val="lt1"/>
                </a:solidFill>
                <a:latin typeface="Inter SemiBold"/>
                <a:ea typeface="Inter SemiBold"/>
                <a:cs typeface="Inter SemiBold"/>
                <a:sym typeface="Inter SemiBold"/>
              </a:defRPr>
            </a:lvl1pPr>
            <a:lvl2pPr lvl="1" rtl="0">
              <a:spcBef>
                <a:spcPts val="0"/>
              </a:spcBef>
              <a:spcAft>
                <a:spcPts val="0"/>
              </a:spcAft>
              <a:buClr>
                <a:schemeClr val="lt1"/>
              </a:buClr>
              <a:buSzPts val="1400"/>
              <a:buFont typeface="Inter SemiBold"/>
              <a:buNone/>
              <a:defRPr>
                <a:solidFill>
                  <a:schemeClr val="lt1"/>
                </a:solidFill>
                <a:latin typeface="Inter SemiBold"/>
                <a:ea typeface="Inter SemiBold"/>
                <a:cs typeface="Inter SemiBold"/>
                <a:sym typeface="Inter SemiBold"/>
              </a:defRPr>
            </a:lvl2pPr>
            <a:lvl3pPr lvl="2" rtl="0">
              <a:spcBef>
                <a:spcPts val="0"/>
              </a:spcBef>
              <a:spcAft>
                <a:spcPts val="0"/>
              </a:spcAft>
              <a:buClr>
                <a:schemeClr val="lt1"/>
              </a:buClr>
              <a:buSzPts val="1400"/>
              <a:buFont typeface="Inter SemiBold"/>
              <a:buNone/>
              <a:defRPr>
                <a:solidFill>
                  <a:schemeClr val="lt1"/>
                </a:solidFill>
                <a:latin typeface="Inter SemiBold"/>
                <a:ea typeface="Inter SemiBold"/>
                <a:cs typeface="Inter SemiBold"/>
                <a:sym typeface="Inter SemiBold"/>
              </a:defRPr>
            </a:lvl3pPr>
            <a:lvl4pPr lvl="3" rtl="0">
              <a:spcBef>
                <a:spcPts val="0"/>
              </a:spcBef>
              <a:spcAft>
                <a:spcPts val="0"/>
              </a:spcAft>
              <a:buClr>
                <a:schemeClr val="lt1"/>
              </a:buClr>
              <a:buSzPts val="1400"/>
              <a:buFont typeface="Inter SemiBold"/>
              <a:buNone/>
              <a:defRPr>
                <a:solidFill>
                  <a:schemeClr val="lt1"/>
                </a:solidFill>
                <a:latin typeface="Inter SemiBold"/>
                <a:ea typeface="Inter SemiBold"/>
                <a:cs typeface="Inter SemiBold"/>
                <a:sym typeface="Inter SemiBold"/>
              </a:defRPr>
            </a:lvl4pPr>
            <a:lvl5pPr lvl="4" rtl="0">
              <a:spcBef>
                <a:spcPts val="0"/>
              </a:spcBef>
              <a:spcAft>
                <a:spcPts val="0"/>
              </a:spcAft>
              <a:buClr>
                <a:schemeClr val="lt1"/>
              </a:buClr>
              <a:buSzPts val="1400"/>
              <a:buFont typeface="Inter SemiBold"/>
              <a:buNone/>
              <a:defRPr>
                <a:solidFill>
                  <a:schemeClr val="lt1"/>
                </a:solidFill>
                <a:latin typeface="Inter SemiBold"/>
                <a:ea typeface="Inter SemiBold"/>
                <a:cs typeface="Inter SemiBold"/>
                <a:sym typeface="Inter SemiBold"/>
              </a:defRPr>
            </a:lvl5pPr>
            <a:lvl6pPr lvl="5" rtl="0">
              <a:spcBef>
                <a:spcPts val="0"/>
              </a:spcBef>
              <a:spcAft>
                <a:spcPts val="0"/>
              </a:spcAft>
              <a:buClr>
                <a:schemeClr val="lt1"/>
              </a:buClr>
              <a:buSzPts val="1400"/>
              <a:buFont typeface="Inter SemiBold"/>
              <a:buNone/>
              <a:defRPr>
                <a:solidFill>
                  <a:schemeClr val="lt1"/>
                </a:solidFill>
                <a:latin typeface="Inter SemiBold"/>
                <a:ea typeface="Inter SemiBold"/>
                <a:cs typeface="Inter SemiBold"/>
                <a:sym typeface="Inter SemiBold"/>
              </a:defRPr>
            </a:lvl6pPr>
            <a:lvl7pPr lvl="6" rtl="0">
              <a:spcBef>
                <a:spcPts val="0"/>
              </a:spcBef>
              <a:spcAft>
                <a:spcPts val="0"/>
              </a:spcAft>
              <a:buClr>
                <a:schemeClr val="lt1"/>
              </a:buClr>
              <a:buSzPts val="1400"/>
              <a:buFont typeface="Inter SemiBold"/>
              <a:buNone/>
              <a:defRPr>
                <a:solidFill>
                  <a:schemeClr val="lt1"/>
                </a:solidFill>
                <a:latin typeface="Inter SemiBold"/>
                <a:ea typeface="Inter SemiBold"/>
                <a:cs typeface="Inter SemiBold"/>
                <a:sym typeface="Inter SemiBold"/>
              </a:defRPr>
            </a:lvl7pPr>
            <a:lvl8pPr lvl="7" rtl="0">
              <a:spcBef>
                <a:spcPts val="0"/>
              </a:spcBef>
              <a:spcAft>
                <a:spcPts val="0"/>
              </a:spcAft>
              <a:buClr>
                <a:schemeClr val="lt1"/>
              </a:buClr>
              <a:buSzPts val="1400"/>
              <a:buFont typeface="Inter SemiBold"/>
              <a:buNone/>
              <a:defRPr>
                <a:solidFill>
                  <a:schemeClr val="lt1"/>
                </a:solidFill>
                <a:latin typeface="Inter SemiBold"/>
                <a:ea typeface="Inter SemiBold"/>
                <a:cs typeface="Inter SemiBold"/>
                <a:sym typeface="Inter SemiBold"/>
              </a:defRPr>
            </a:lvl8pPr>
            <a:lvl9pPr lvl="8" rtl="0">
              <a:spcBef>
                <a:spcPts val="0"/>
              </a:spcBef>
              <a:spcAft>
                <a:spcPts val="0"/>
              </a:spcAft>
              <a:buClr>
                <a:schemeClr val="lt1"/>
              </a:buClr>
              <a:buSzPts val="1400"/>
              <a:buFont typeface="Inter SemiBold"/>
              <a:buNone/>
              <a:defRPr>
                <a:solidFill>
                  <a:schemeClr val="lt1"/>
                </a:solidFill>
                <a:latin typeface="Inter SemiBold"/>
                <a:ea typeface="Inter SemiBold"/>
                <a:cs typeface="Inter SemiBold"/>
                <a:sym typeface="Inter SemiBold"/>
              </a:defRPr>
            </a:lvl9pPr>
          </a:lstStyle>
          <a:p/>
        </p:txBody>
      </p:sp>
      <p:sp>
        <p:nvSpPr>
          <p:cNvPr id="77" name="Google Shape;77;p17"/>
          <p:cNvSpPr txBox="1"/>
          <p:nvPr>
            <p:ph idx="1" type="subTitle"/>
          </p:nvPr>
        </p:nvSpPr>
        <p:spPr>
          <a:xfrm>
            <a:off x="228600" y="448200"/>
            <a:ext cx="4103100" cy="219600"/>
          </a:xfrm>
          <a:prstGeom prst="rect">
            <a:avLst/>
          </a:prstGeom>
          <a:noFill/>
          <a:ln>
            <a:noFill/>
          </a:ln>
        </p:spPr>
        <p:txBody>
          <a:bodyPr anchorCtr="0" anchor="t" bIns="0" lIns="0" spcFirstLastPara="1" rIns="0" wrap="square" tIns="0">
            <a:spAutoFit/>
          </a:bodyPr>
          <a:lstStyle>
            <a:lvl1pPr lvl="0" rtl="0">
              <a:spcBef>
                <a:spcPts val="0"/>
              </a:spcBef>
              <a:spcAft>
                <a:spcPts val="0"/>
              </a:spcAft>
              <a:buClr>
                <a:schemeClr val="lt1"/>
              </a:buClr>
              <a:buSzPts val="1400"/>
              <a:buFont typeface="Inter"/>
              <a:buNone/>
              <a:defRPr>
                <a:solidFill>
                  <a:schemeClr val="lt1"/>
                </a:solidFill>
                <a:latin typeface="Inter"/>
                <a:ea typeface="Inter"/>
                <a:cs typeface="Inter"/>
                <a:sym typeface="Inter"/>
              </a:defRPr>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p:txBody>
      </p:sp>
      <p:sp>
        <p:nvSpPr>
          <p:cNvPr id="78" name="Google Shape;78;p17"/>
          <p:cNvSpPr txBox="1"/>
          <p:nvPr>
            <p:ph idx="2" type="body"/>
          </p:nvPr>
        </p:nvSpPr>
        <p:spPr>
          <a:xfrm>
            <a:off x="228600" y="1400175"/>
            <a:ext cx="8686800" cy="3097200"/>
          </a:xfrm>
          <a:prstGeom prst="rect">
            <a:avLst/>
          </a:prstGeom>
          <a:noFill/>
          <a:ln>
            <a:noFill/>
          </a:ln>
        </p:spPr>
        <p:txBody>
          <a:bodyPr anchorCtr="0" anchor="t" bIns="0" lIns="0" spcFirstLastPara="1" rIns="0" wrap="square" tIns="0">
            <a:spAutoFit/>
          </a:bodyPr>
          <a:lstStyle>
            <a:lvl1pPr indent="-533400" lvl="0" marL="457200" rtl="0">
              <a:lnSpc>
                <a:spcPct val="90000"/>
              </a:lnSpc>
              <a:spcBef>
                <a:spcPts val="0"/>
              </a:spcBef>
              <a:spcAft>
                <a:spcPts val="0"/>
              </a:spcAft>
              <a:buClr>
                <a:schemeClr val="lt1"/>
              </a:buClr>
              <a:buSzPts val="4800"/>
              <a:buFont typeface="Inter ExtraLight"/>
              <a:buChar char="●"/>
              <a:defRPr sz="4800">
                <a:solidFill>
                  <a:schemeClr val="lt1"/>
                </a:solidFill>
                <a:latin typeface="Inter ExtraLight"/>
                <a:ea typeface="Inter ExtraLight"/>
                <a:cs typeface="Inter ExtraLight"/>
                <a:sym typeface="Inter ExtraLight"/>
              </a:defRPr>
            </a:lvl1pPr>
            <a:lvl2pPr indent="-533400" lvl="1" marL="914400" rtl="0">
              <a:lnSpc>
                <a:spcPct val="90000"/>
              </a:lnSpc>
              <a:spcBef>
                <a:spcPts val="0"/>
              </a:spcBef>
              <a:spcAft>
                <a:spcPts val="0"/>
              </a:spcAft>
              <a:buClr>
                <a:schemeClr val="lt1"/>
              </a:buClr>
              <a:buSzPts val="4800"/>
              <a:buFont typeface="Inter ExtraLight"/>
              <a:buChar char="○"/>
              <a:defRPr sz="4800">
                <a:solidFill>
                  <a:schemeClr val="lt1"/>
                </a:solidFill>
                <a:latin typeface="Inter ExtraLight"/>
                <a:ea typeface="Inter ExtraLight"/>
                <a:cs typeface="Inter ExtraLight"/>
                <a:sym typeface="Inter ExtraLight"/>
              </a:defRPr>
            </a:lvl2pPr>
            <a:lvl3pPr indent="-533400" lvl="2" marL="1371600" rtl="0">
              <a:lnSpc>
                <a:spcPct val="90000"/>
              </a:lnSpc>
              <a:spcBef>
                <a:spcPts val="0"/>
              </a:spcBef>
              <a:spcAft>
                <a:spcPts val="0"/>
              </a:spcAft>
              <a:buClr>
                <a:schemeClr val="lt1"/>
              </a:buClr>
              <a:buSzPts val="4800"/>
              <a:buFont typeface="Inter ExtraLight"/>
              <a:buChar char="■"/>
              <a:defRPr sz="4800">
                <a:solidFill>
                  <a:schemeClr val="lt1"/>
                </a:solidFill>
                <a:latin typeface="Inter ExtraLight"/>
                <a:ea typeface="Inter ExtraLight"/>
                <a:cs typeface="Inter ExtraLight"/>
                <a:sym typeface="Inter ExtraLight"/>
              </a:defRPr>
            </a:lvl3pPr>
            <a:lvl4pPr indent="-533400" lvl="3" marL="1828800" rtl="0">
              <a:lnSpc>
                <a:spcPct val="90000"/>
              </a:lnSpc>
              <a:spcBef>
                <a:spcPts val="0"/>
              </a:spcBef>
              <a:spcAft>
                <a:spcPts val="0"/>
              </a:spcAft>
              <a:buClr>
                <a:schemeClr val="lt1"/>
              </a:buClr>
              <a:buSzPts val="4800"/>
              <a:buFont typeface="Inter ExtraLight"/>
              <a:buChar char="●"/>
              <a:defRPr sz="4800">
                <a:solidFill>
                  <a:schemeClr val="lt1"/>
                </a:solidFill>
                <a:latin typeface="Inter ExtraLight"/>
                <a:ea typeface="Inter ExtraLight"/>
                <a:cs typeface="Inter ExtraLight"/>
                <a:sym typeface="Inter ExtraLight"/>
              </a:defRPr>
            </a:lvl4pPr>
            <a:lvl5pPr indent="-533400" lvl="4" marL="2286000" rtl="0">
              <a:lnSpc>
                <a:spcPct val="90000"/>
              </a:lnSpc>
              <a:spcBef>
                <a:spcPts val="0"/>
              </a:spcBef>
              <a:spcAft>
                <a:spcPts val="0"/>
              </a:spcAft>
              <a:buClr>
                <a:schemeClr val="lt1"/>
              </a:buClr>
              <a:buSzPts val="4800"/>
              <a:buFont typeface="Inter ExtraLight"/>
              <a:buChar char="○"/>
              <a:defRPr sz="4800">
                <a:solidFill>
                  <a:schemeClr val="lt1"/>
                </a:solidFill>
                <a:latin typeface="Inter ExtraLight"/>
                <a:ea typeface="Inter ExtraLight"/>
                <a:cs typeface="Inter ExtraLight"/>
                <a:sym typeface="Inter ExtraLight"/>
              </a:defRPr>
            </a:lvl5pPr>
            <a:lvl6pPr indent="-533400" lvl="5" marL="2743200" rtl="0">
              <a:lnSpc>
                <a:spcPct val="90000"/>
              </a:lnSpc>
              <a:spcBef>
                <a:spcPts val="0"/>
              </a:spcBef>
              <a:spcAft>
                <a:spcPts val="0"/>
              </a:spcAft>
              <a:buClr>
                <a:schemeClr val="lt1"/>
              </a:buClr>
              <a:buSzPts val="4800"/>
              <a:buFont typeface="Inter ExtraLight"/>
              <a:buChar char="■"/>
              <a:defRPr sz="4800">
                <a:solidFill>
                  <a:schemeClr val="lt1"/>
                </a:solidFill>
                <a:latin typeface="Inter ExtraLight"/>
                <a:ea typeface="Inter ExtraLight"/>
                <a:cs typeface="Inter ExtraLight"/>
                <a:sym typeface="Inter ExtraLight"/>
              </a:defRPr>
            </a:lvl6pPr>
            <a:lvl7pPr indent="-533400" lvl="6" marL="3200400" rtl="0">
              <a:lnSpc>
                <a:spcPct val="90000"/>
              </a:lnSpc>
              <a:spcBef>
                <a:spcPts val="0"/>
              </a:spcBef>
              <a:spcAft>
                <a:spcPts val="0"/>
              </a:spcAft>
              <a:buClr>
                <a:schemeClr val="lt1"/>
              </a:buClr>
              <a:buSzPts val="4800"/>
              <a:buFont typeface="Inter ExtraLight"/>
              <a:buChar char="●"/>
              <a:defRPr sz="4800">
                <a:solidFill>
                  <a:schemeClr val="lt1"/>
                </a:solidFill>
                <a:latin typeface="Inter ExtraLight"/>
                <a:ea typeface="Inter ExtraLight"/>
                <a:cs typeface="Inter ExtraLight"/>
                <a:sym typeface="Inter ExtraLight"/>
              </a:defRPr>
            </a:lvl7pPr>
            <a:lvl8pPr indent="-533400" lvl="7" marL="3657600" rtl="0">
              <a:lnSpc>
                <a:spcPct val="90000"/>
              </a:lnSpc>
              <a:spcBef>
                <a:spcPts val="0"/>
              </a:spcBef>
              <a:spcAft>
                <a:spcPts val="0"/>
              </a:spcAft>
              <a:buClr>
                <a:schemeClr val="lt1"/>
              </a:buClr>
              <a:buSzPts val="4800"/>
              <a:buFont typeface="Inter ExtraLight"/>
              <a:buChar char="○"/>
              <a:defRPr sz="4800">
                <a:solidFill>
                  <a:schemeClr val="lt1"/>
                </a:solidFill>
                <a:latin typeface="Inter ExtraLight"/>
                <a:ea typeface="Inter ExtraLight"/>
                <a:cs typeface="Inter ExtraLight"/>
                <a:sym typeface="Inter ExtraLight"/>
              </a:defRPr>
            </a:lvl8pPr>
            <a:lvl9pPr indent="-533400" lvl="8" marL="4114800" rtl="0">
              <a:lnSpc>
                <a:spcPct val="90000"/>
              </a:lnSpc>
              <a:spcBef>
                <a:spcPts val="0"/>
              </a:spcBef>
              <a:spcAft>
                <a:spcPts val="0"/>
              </a:spcAft>
              <a:buClr>
                <a:schemeClr val="lt1"/>
              </a:buClr>
              <a:buSzPts val="4800"/>
              <a:buFont typeface="Inter ExtraLight"/>
              <a:buChar char="■"/>
              <a:defRPr sz="4800">
                <a:solidFill>
                  <a:schemeClr val="lt1"/>
                </a:solidFill>
                <a:latin typeface="Inter ExtraLight"/>
                <a:ea typeface="Inter ExtraLight"/>
                <a:cs typeface="Inter ExtraLight"/>
                <a:sym typeface="Inter ExtraLight"/>
              </a:defRPr>
            </a:lvl9pPr>
          </a:lstStyle>
          <a:p/>
        </p:txBody>
      </p:sp>
      <p:pic>
        <p:nvPicPr>
          <p:cNvPr id="79" name="Google Shape;79;p17"/>
          <p:cNvPicPr preferRelativeResize="0"/>
          <p:nvPr/>
        </p:nvPicPr>
        <p:blipFill rotWithShape="1">
          <a:blip r:embed="rId2">
            <a:alphaModFix amt="70000"/>
          </a:blip>
          <a:srcRect b="0" l="0" r="0" t="0"/>
          <a:stretch/>
        </p:blipFill>
        <p:spPr>
          <a:xfrm>
            <a:off x="228600" y="4680200"/>
            <a:ext cx="632150" cy="234700"/>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0 Section - Use Case">
  <p:cSld name="CUSTOM_2_1_1_1_1_1_1">
    <p:bg>
      <p:bgPr>
        <a:solidFill>
          <a:schemeClr val="accent2"/>
        </a:solidFill>
      </p:bgPr>
    </p:bg>
    <p:spTree>
      <p:nvGrpSpPr>
        <p:cNvPr id="80" name="Shape 80"/>
        <p:cNvGrpSpPr/>
        <p:nvPr/>
      </p:nvGrpSpPr>
      <p:grpSpPr>
        <a:xfrm>
          <a:off x="0" y="0"/>
          <a:ext cx="0" cy="0"/>
          <a:chOff x="0" y="0"/>
          <a:chExt cx="0" cy="0"/>
        </a:xfrm>
      </p:grpSpPr>
      <p:sp>
        <p:nvSpPr>
          <p:cNvPr id="81" name="Google Shape;81;p18"/>
          <p:cNvSpPr txBox="1"/>
          <p:nvPr>
            <p:ph type="title"/>
          </p:nvPr>
        </p:nvSpPr>
        <p:spPr>
          <a:xfrm>
            <a:off x="228600" y="228600"/>
            <a:ext cx="4103100" cy="219600"/>
          </a:xfrm>
          <a:prstGeom prst="rect">
            <a:avLst/>
          </a:prstGeom>
          <a:noFill/>
          <a:ln>
            <a:noFill/>
          </a:ln>
        </p:spPr>
        <p:txBody>
          <a:bodyPr anchorCtr="0" anchor="t" bIns="0" lIns="0" spcFirstLastPara="1" rIns="0" wrap="square" tIns="0">
            <a:spAutoFit/>
          </a:bodyPr>
          <a:lstStyle>
            <a:lvl1pPr lvl="0" rtl="0">
              <a:spcBef>
                <a:spcPts val="0"/>
              </a:spcBef>
              <a:spcAft>
                <a:spcPts val="0"/>
              </a:spcAft>
              <a:buSzPts val="1400"/>
              <a:buFont typeface="Inter SemiBold"/>
              <a:buNone/>
              <a:defRPr>
                <a:latin typeface="Inter SemiBold"/>
                <a:ea typeface="Inter SemiBold"/>
                <a:cs typeface="Inter SemiBold"/>
                <a:sym typeface="Inter SemiBold"/>
              </a:defRPr>
            </a:lvl1pPr>
            <a:lvl2pPr lvl="1" rtl="0">
              <a:spcBef>
                <a:spcPts val="0"/>
              </a:spcBef>
              <a:spcAft>
                <a:spcPts val="0"/>
              </a:spcAft>
              <a:buSzPts val="1400"/>
              <a:buFont typeface="Inter SemiBold"/>
              <a:buNone/>
              <a:defRPr>
                <a:latin typeface="Inter SemiBold"/>
                <a:ea typeface="Inter SemiBold"/>
                <a:cs typeface="Inter SemiBold"/>
                <a:sym typeface="Inter SemiBold"/>
              </a:defRPr>
            </a:lvl2pPr>
            <a:lvl3pPr lvl="2" rtl="0">
              <a:spcBef>
                <a:spcPts val="0"/>
              </a:spcBef>
              <a:spcAft>
                <a:spcPts val="0"/>
              </a:spcAft>
              <a:buSzPts val="1400"/>
              <a:buFont typeface="Inter SemiBold"/>
              <a:buNone/>
              <a:defRPr>
                <a:latin typeface="Inter SemiBold"/>
                <a:ea typeface="Inter SemiBold"/>
                <a:cs typeface="Inter SemiBold"/>
                <a:sym typeface="Inter SemiBold"/>
              </a:defRPr>
            </a:lvl3pPr>
            <a:lvl4pPr lvl="3" rtl="0">
              <a:spcBef>
                <a:spcPts val="0"/>
              </a:spcBef>
              <a:spcAft>
                <a:spcPts val="0"/>
              </a:spcAft>
              <a:buSzPts val="1400"/>
              <a:buFont typeface="Inter SemiBold"/>
              <a:buNone/>
              <a:defRPr>
                <a:latin typeface="Inter SemiBold"/>
                <a:ea typeface="Inter SemiBold"/>
                <a:cs typeface="Inter SemiBold"/>
                <a:sym typeface="Inter SemiBold"/>
              </a:defRPr>
            </a:lvl4pPr>
            <a:lvl5pPr lvl="4" rtl="0">
              <a:spcBef>
                <a:spcPts val="0"/>
              </a:spcBef>
              <a:spcAft>
                <a:spcPts val="0"/>
              </a:spcAft>
              <a:buSzPts val="1400"/>
              <a:buFont typeface="Inter SemiBold"/>
              <a:buNone/>
              <a:defRPr>
                <a:latin typeface="Inter SemiBold"/>
                <a:ea typeface="Inter SemiBold"/>
                <a:cs typeface="Inter SemiBold"/>
                <a:sym typeface="Inter SemiBold"/>
              </a:defRPr>
            </a:lvl5pPr>
            <a:lvl6pPr lvl="5" rtl="0">
              <a:spcBef>
                <a:spcPts val="0"/>
              </a:spcBef>
              <a:spcAft>
                <a:spcPts val="0"/>
              </a:spcAft>
              <a:buSzPts val="1400"/>
              <a:buFont typeface="Inter SemiBold"/>
              <a:buNone/>
              <a:defRPr>
                <a:latin typeface="Inter SemiBold"/>
                <a:ea typeface="Inter SemiBold"/>
                <a:cs typeface="Inter SemiBold"/>
                <a:sym typeface="Inter SemiBold"/>
              </a:defRPr>
            </a:lvl6pPr>
            <a:lvl7pPr lvl="6" rtl="0">
              <a:spcBef>
                <a:spcPts val="0"/>
              </a:spcBef>
              <a:spcAft>
                <a:spcPts val="0"/>
              </a:spcAft>
              <a:buSzPts val="1400"/>
              <a:buFont typeface="Inter SemiBold"/>
              <a:buNone/>
              <a:defRPr>
                <a:latin typeface="Inter SemiBold"/>
                <a:ea typeface="Inter SemiBold"/>
                <a:cs typeface="Inter SemiBold"/>
                <a:sym typeface="Inter SemiBold"/>
              </a:defRPr>
            </a:lvl7pPr>
            <a:lvl8pPr lvl="7" rtl="0">
              <a:spcBef>
                <a:spcPts val="0"/>
              </a:spcBef>
              <a:spcAft>
                <a:spcPts val="0"/>
              </a:spcAft>
              <a:buSzPts val="1400"/>
              <a:buFont typeface="Inter SemiBold"/>
              <a:buNone/>
              <a:defRPr>
                <a:latin typeface="Inter SemiBold"/>
                <a:ea typeface="Inter SemiBold"/>
                <a:cs typeface="Inter SemiBold"/>
                <a:sym typeface="Inter SemiBold"/>
              </a:defRPr>
            </a:lvl8pPr>
            <a:lvl9pPr lvl="8" rtl="0">
              <a:spcBef>
                <a:spcPts val="0"/>
              </a:spcBef>
              <a:spcAft>
                <a:spcPts val="0"/>
              </a:spcAft>
              <a:buSzPts val="1400"/>
              <a:buFont typeface="Inter SemiBold"/>
              <a:buNone/>
              <a:defRPr>
                <a:latin typeface="Inter SemiBold"/>
                <a:ea typeface="Inter SemiBold"/>
                <a:cs typeface="Inter SemiBold"/>
                <a:sym typeface="Inter SemiBold"/>
              </a:defRPr>
            </a:lvl9pPr>
          </a:lstStyle>
          <a:p/>
        </p:txBody>
      </p:sp>
      <p:sp>
        <p:nvSpPr>
          <p:cNvPr id="82" name="Google Shape;82;p18"/>
          <p:cNvSpPr txBox="1"/>
          <p:nvPr>
            <p:ph idx="1" type="subTitle"/>
          </p:nvPr>
        </p:nvSpPr>
        <p:spPr>
          <a:xfrm>
            <a:off x="228600" y="448200"/>
            <a:ext cx="4103100" cy="219600"/>
          </a:xfrm>
          <a:prstGeom prst="rect">
            <a:avLst/>
          </a:prstGeom>
          <a:noFill/>
          <a:ln>
            <a:noFill/>
          </a:ln>
        </p:spPr>
        <p:txBody>
          <a:bodyPr anchorCtr="0" anchor="t" bIns="0" lIns="0" spcFirstLastPara="1" rIns="0" wrap="square" tIns="0">
            <a:spAutoFit/>
          </a:bodyPr>
          <a:lstStyle>
            <a:lvl1pPr lvl="0" rtl="0">
              <a:spcBef>
                <a:spcPts val="0"/>
              </a:spcBef>
              <a:spcAft>
                <a:spcPts val="0"/>
              </a:spcAft>
              <a:buSzPts val="1400"/>
              <a:buFont typeface="Inter"/>
              <a:buNone/>
              <a:defRPr>
                <a:latin typeface="Inter"/>
                <a:ea typeface="Inter"/>
                <a:cs typeface="Inter"/>
                <a:sym typeface="Inter"/>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83" name="Google Shape;83;p18"/>
          <p:cNvSpPr txBox="1"/>
          <p:nvPr>
            <p:ph idx="2" type="body"/>
          </p:nvPr>
        </p:nvSpPr>
        <p:spPr>
          <a:xfrm>
            <a:off x="228600" y="1400175"/>
            <a:ext cx="8686800" cy="3097200"/>
          </a:xfrm>
          <a:prstGeom prst="rect">
            <a:avLst/>
          </a:prstGeom>
          <a:noFill/>
          <a:ln>
            <a:noFill/>
          </a:ln>
        </p:spPr>
        <p:txBody>
          <a:bodyPr anchorCtr="0" anchor="t" bIns="0" lIns="0" spcFirstLastPara="1" rIns="0" wrap="square" tIns="0">
            <a:spAutoFit/>
          </a:bodyPr>
          <a:lstStyle>
            <a:lvl1pPr indent="-533400" lvl="0" marL="457200" rtl="0">
              <a:lnSpc>
                <a:spcPct val="90000"/>
              </a:lnSpc>
              <a:spcBef>
                <a:spcPts val="0"/>
              </a:spcBef>
              <a:spcAft>
                <a:spcPts val="0"/>
              </a:spcAft>
              <a:buSzPts val="4800"/>
              <a:buFont typeface="Inter ExtraLight"/>
              <a:buChar char="●"/>
              <a:defRPr sz="4800">
                <a:latin typeface="Inter ExtraLight"/>
                <a:ea typeface="Inter ExtraLight"/>
                <a:cs typeface="Inter ExtraLight"/>
                <a:sym typeface="Inter ExtraLight"/>
              </a:defRPr>
            </a:lvl1pPr>
            <a:lvl2pPr indent="-533400" lvl="1" marL="914400" rtl="0">
              <a:lnSpc>
                <a:spcPct val="90000"/>
              </a:lnSpc>
              <a:spcBef>
                <a:spcPts val="0"/>
              </a:spcBef>
              <a:spcAft>
                <a:spcPts val="0"/>
              </a:spcAft>
              <a:buSzPts val="4800"/>
              <a:buFont typeface="Inter ExtraLight"/>
              <a:buChar char="○"/>
              <a:defRPr sz="4800">
                <a:latin typeface="Inter ExtraLight"/>
                <a:ea typeface="Inter ExtraLight"/>
                <a:cs typeface="Inter ExtraLight"/>
                <a:sym typeface="Inter ExtraLight"/>
              </a:defRPr>
            </a:lvl2pPr>
            <a:lvl3pPr indent="-533400" lvl="2" marL="1371600" rtl="0">
              <a:lnSpc>
                <a:spcPct val="90000"/>
              </a:lnSpc>
              <a:spcBef>
                <a:spcPts val="0"/>
              </a:spcBef>
              <a:spcAft>
                <a:spcPts val="0"/>
              </a:spcAft>
              <a:buSzPts val="4800"/>
              <a:buFont typeface="Inter ExtraLight"/>
              <a:buChar char="■"/>
              <a:defRPr sz="4800">
                <a:latin typeface="Inter ExtraLight"/>
                <a:ea typeface="Inter ExtraLight"/>
                <a:cs typeface="Inter ExtraLight"/>
                <a:sym typeface="Inter ExtraLight"/>
              </a:defRPr>
            </a:lvl3pPr>
            <a:lvl4pPr indent="-533400" lvl="3" marL="1828800" rtl="0">
              <a:lnSpc>
                <a:spcPct val="90000"/>
              </a:lnSpc>
              <a:spcBef>
                <a:spcPts val="0"/>
              </a:spcBef>
              <a:spcAft>
                <a:spcPts val="0"/>
              </a:spcAft>
              <a:buSzPts val="4800"/>
              <a:buFont typeface="Inter ExtraLight"/>
              <a:buChar char="●"/>
              <a:defRPr sz="4800">
                <a:latin typeface="Inter ExtraLight"/>
                <a:ea typeface="Inter ExtraLight"/>
                <a:cs typeface="Inter ExtraLight"/>
                <a:sym typeface="Inter ExtraLight"/>
              </a:defRPr>
            </a:lvl4pPr>
            <a:lvl5pPr indent="-533400" lvl="4" marL="2286000" rtl="0">
              <a:lnSpc>
                <a:spcPct val="90000"/>
              </a:lnSpc>
              <a:spcBef>
                <a:spcPts val="0"/>
              </a:spcBef>
              <a:spcAft>
                <a:spcPts val="0"/>
              </a:spcAft>
              <a:buSzPts val="4800"/>
              <a:buFont typeface="Inter ExtraLight"/>
              <a:buChar char="○"/>
              <a:defRPr sz="4800">
                <a:latin typeface="Inter ExtraLight"/>
                <a:ea typeface="Inter ExtraLight"/>
                <a:cs typeface="Inter ExtraLight"/>
                <a:sym typeface="Inter ExtraLight"/>
              </a:defRPr>
            </a:lvl5pPr>
            <a:lvl6pPr indent="-533400" lvl="5" marL="2743200" rtl="0">
              <a:lnSpc>
                <a:spcPct val="90000"/>
              </a:lnSpc>
              <a:spcBef>
                <a:spcPts val="0"/>
              </a:spcBef>
              <a:spcAft>
                <a:spcPts val="0"/>
              </a:spcAft>
              <a:buSzPts val="4800"/>
              <a:buFont typeface="Inter ExtraLight"/>
              <a:buChar char="■"/>
              <a:defRPr sz="4800">
                <a:latin typeface="Inter ExtraLight"/>
                <a:ea typeface="Inter ExtraLight"/>
                <a:cs typeface="Inter ExtraLight"/>
                <a:sym typeface="Inter ExtraLight"/>
              </a:defRPr>
            </a:lvl6pPr>
            <a:lvl7pPr indent="-533400" lvl="6" marL="3200400" rtl="0">
              <a:lnSpc>
                <a:spcPct val="90000"/>
              </a:lnSpc>
              <a:spcBef>
                <a:spcPts val="0"/>
              </a:spcBef>
              <a:spcAft>
                <a:spcPts val="0"/>
              </a:spcAft>
              <a:buSzPts val="4800"/>
              <a:buFont typeface="Inter ExtraLight"/>
              <a:buChar char="●"/>
              <a:defRPr sz="4800">
                <a:latin typeface="Inter ExtraLight"/>
                <a:ea typeface="Inter ExtraLight"/>
                <a:cs typeface="Inter ExtraLight"/>
                <a:sym typeface="Inter ExtraLight"/>
              </a:defRPr>
            </a:lvl7pPr>
            <a:lvl8pPr indent="-533400" lvl="7" marL="3657600" rtl="0">
              <a:lnSpc>
                <a:spcPct val="90000"/>
              </a:lnSpc>
              <a:spcBef>
                <a:spcPts val="0"/>
              </a:spcBef>
              <a:spcAft>
                <a:spcPts val="0"/>
              </a:spcAft>
              <a:buSzPts val="4800"/>
              <a:buFont typeface="Inter ExtraLight"/>
              <a:buChar char="○"/>
              <a:defRPr sz="4800">
                <a:latin typeface="Inter ExtraLight"/>
                <a:ea typeface="Inter ExtraLight"/>
                <a:cs typeface="Inter ExtraLight"/>
                <a:sym typeface="Inter ExtraLight"/>
              </a:defRPr>
            </a:lvl8pPr>
            <a:lvl9pPr indent="-533400" lvl="8" marL="4114800" rtl="0">
              <a:lnSpc>
                <a:spcPct val="90000"/>
              </a:lnSpc>
              <a:spcBef>
                <a:spcPts val="0"/>
              </a:spcBef>
              <a:spcAft>
                <a:spcPts val="0"/>
              </a:spcAft>
              <a:buSzPts val="4800"/>
              <a:buFont typeface="Inter ExtraLight"/>
              <a:buChar char="■"/>
              <a:defRPr sz="4800">
                <a:latin typeface="Inter ExtraLight"/>
                <a:ea typeface="Inter ExtraLight"/>
                <a:cs typeface="Inter ExtraLight"/>
                <a:sym typeface="Inter ExtraLight"/>
              </a:defRPr>
            </a:lvl9pPr>
          </a:lstStyle>
          <a:p/>
        </p:txBody>
      </p:sp>
      <p:pic>
        <p:nvPicPr>
          <p:cNvPr id="84" name="Google Shape;84;p18"/>
          <p:cNvPicPr preferRelativeResize="0"/>
          <p:nvPr/>
        </p:nvPicPr>
        <p:blipFill>
          <a:blip r:embed="rId2">
            <a:alphaModFix amt="63000"/>
          </a:blip>
          <a:stretch>
            <a:fillRect/>
          </a:stretch>
        </p:blipFill>
        <p:spPr>
          <a:xfrm>
            <a:off x="228600" y="4680200"/>
            <a:ext cx="632150" cy="234700"/>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0 Blank - Light">
  <p:cSld name="CUSTOM">
    <p:spTree>
      <p:nvGrpSpPr>
        <p:cNvPr id="85" name="Shape 85"/>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0 Blank - Light 1">
  <p:cSld name="CUSTOM_3">
    <p:spTree>
      <p:nvGrpSpPr>
        <p:cNvPr id="86" name="Shape 86"/>
        <p:cNvGrpSpPr/>
        <p:nvPr/>
      </p:nvGrpSpPr>
      <p:grpSpPr>
        <a:xfrm>
          <a:off x="0" y="0"/>
          <a:ext cx="0" cy="0"/>
          <a:chOff x="0" y="0"/>
          <a:chExt cx="0" cy="0"/>
        </a:xfrm>
      </p:grpSpPr>
      <p:pic>
        <p:nvPicPr>
          <p:cNvPr id="87" name="Google Shape;87;p20"/>
          <p:cNvPicPr preferRelativeResize="0"/>
          <p:nvPr/>
        </p:nvPicPr>
        <p:blipFill>
          <a:blip r:embed="rId2">
            <a:alphaModFix amt="63000"/>
          </a:blip>
          <a:stretch>
            <a:fillRect/>
          </a:stretch>
        </p:blipFill>
        <p:spPr>
          <a:xfrm>
            <a:off x="228600" y="4680200"/>
            <a:ext cx="632150" cy="2347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Ecosystem - Cover 1">
  <p:cSld name="TITLE_1_1_1_2">
    <p:bg>
      <p:bgPr>
        <a:solidFill>
          <a:schemeClr val="accent4"/>
        </a:solidFill>
      </p:bgPr>
    </p:bg>
    <p:spTree>
      <p:nvGrpSpPr>
        <p:cNvPr id="13" name="Shape 13"/>
        <p:cNvGrpSpPr/>
        <p:nvPr/>
      </p:nvGrpSpPr>
      <p:grpSpPr>
        <a:xfrm>
          <a:off x="0" y="0"/>
          <a:ext cx="0" cy="0"/>
          <a:chOff x="0" y="0"/>
          <a:chExt cx="0" cy="0"/>
        </a:xfrm>
      </p:grpSpPr>
      <p:pic>
        <p:nvPicPr>
          <p:cNvPr id="14" name="Google Shape;14;p3"/>
          <p:cNvPicPr preferRelativeResize="0"/>
          <p:nvPr/>
        </p:nvPicPr>
        <p:blipFill rotWithShape="1">
          <a:blip r:embed="rId2">
            <a:alphaModFix/>
          </a:blip>
          <a:srcRect b="0" l="0" r="0" t="0"/>
          <a:stretch/>
        </p:blipFill>
        <p:spPr>
          <a:xfrm>
            <a:off x="5" y="3825"/>
            <a:ext cx="9137188" cy="5139674"/>
          </a:xfrm>
          <a:prstGeom prst="rect">
            <a:avLst/>
          </a:prstGeom>
          <a:noFill/>
          <a:ln>
            <a:noFill/>
          </a:ln>
        </p:spPr>
      </p:pic>
      <p:sp>
        <p:nvSpPr>
          <p:cNvPr id="15" name="Google Shape;15;p3"/>
          <p:cNvSpPr txBox="1"/>
          <p:nvPr>
            <p:ph idx="1" type="subTitle"/>
          </p:nvPr>
        </p:nvSpPr>
        <p:spPr>
          <a:xfrm>
            <a:off x="4572000" y="228600"/>
            <a:ext cx="4343400" cy="196800"/>
          </a:xfrm>
          <a:prstGeom prst="rect">
            <a:avLst/>
          </a:prstGeom>
          <a:noFill/>
          <a:ln>
            <a:noFill/>
          </a:ln>
        </p:spPr>
        <p:txBody>
          <a:bodyPr anchorCtr="0" anchor="t" bIns="0" lIns="0" spcFirstLastPara="1" rIns="0" wrap="square" tIns="0">
            <a:spAutoFit/>
          </a:bodyPr>
          <a:lstStyle>
            <a:lvl1pPr lvl="0" rtl="0">
              <a:spcBef>
                <a:spcPts val="0"/>
              </a:spcBef>
              <a:spcAft>
                <a:spcPts val="0"/>
              </a:spcAft>
              <a:buClr>
                <a:schemeClr val="dk1"/>
              </a:buClr>
              <a:buSzPts val="1400"/>
              <a:buFont typeface="Inter SemiBold"/>
              <a:buNone/>
              <a:defRPr sz="1400">
                <a:solidFill>
                  <a:schemeClr val="dk1"/>
                </a:solidFill>
                <a:latin typeface="Inter SemiBold"/>
                <a:ea typeface="Inter SemiBold"/>
                <a:cs typeface="Inter SemiBold"/>
                <a:sym typeface="Inter SemiBold"/>
              </a:defRPr>
            </a:lvl1pPr>
            <a:lvl2pPr lvl="1" rtl="0">
              <a:spcBef>
                <a:spcPts val="0"/>
              </a:spcBef>
              <a:spcAft>
                <a:spcPts val="0"/>
              </a:spcAft>
              <a:buClr>
                <a:schemeClr val="dk1"/>
              </a:buClr>
              <a:buSzPts val="1400"/>
              <a:buFont typeface="Inter SemiBold"/>
              <a:buNone/>
              <a:defRPr>
                <a:solidFill>
                  <a:schemeClr val="dk1"/>
                </a:solidFill>
                <a:latin typeface="Inter SemiBold"/>
                <a:ea typeface="Inter SemiBold"/>
                <a:cs typeface="Inter SemiBold"/>
                <a:sym typeface="Inter SemiBold"/>
              </a:defRPr>
            </a:lvl2pPr>
            <a:lvl3pPr lvl="2" rtl="0">
              <a:spcBef>
                <a:spcPts val="0"/>
              </a:spcBef>
              <a:spcAft>
                <a:spcPts val="0"/>
              </a:spcAft>
              <a:buClr>
                <a:schemeClr val="dk1"/>
              </a:buClr>
              <a:buSzPts val="1400"/>
              <a:buFont typeface="Inter SemiBold"/>
              <a:buNone/>
              <a:defRPr>
                <a:solidFill>
                  <a:schemeClr val="dk1"/>
                </a:solidFill>
                <a:latin typeface="Inter SemiBold"/>
                <a:ea typeface="Inter SemiBold"/>
                <a:cs typeface="Inter SemiBold"/>
                <a:sym typeface="Inter SemiBold"/>
              </a:defRPr>
            </a:lvl3pPr>
            <a:lvl4pPr lvl="3" rtl="0">
              <a:spcBef>
                <a:spcPts val="0"/>
              </a:spcBef>
              <a:spcAft>
                <a:spcPts val="0"/>
              </a:spcAft>
              <a:buClr>
                <a:schemeClr val="dk1"/>
              </a:buClr>
              <a:buSzPts val="1400"/>
              <a:buFont typeface="Inter SemiBold"/>
              <a:buNone/>
              <a:defRPr>
                <a:solidFill>
                  <a:schemeClr val="dk1"/>
                </a:solidFill>
                <a:latin typeface="Inter SemiBold"/>
                <a:ea typeface="Inter SemiBold"/>
                <a:cs typeface="Inter SemiBold"/>
                <a:sym typeface="Inter SemiBold"/>
              </a:defRPr>
            </a:lvl4pPr>
            <a:lvl5pPr lvl="4" rtl="0">
              <a:spcBef>
                <a:spcPts val="0"/>
              </a:spcBef>
              <a:spcAft>
                <a:spcPts val="0"/>
              </a:spcAft>
              <a:buClr>
                <a:schemeClr val="dk1"/>
              </a:buClr>
              <a:buSzPts val="1400"/>
              <a:buFont typeface="Inter SemiBold"/>
              <a:buNone/>
              <a:defRPr>
                <a:solidFill>
                  <a:schemeClr val="dk1"/>
                </a:solidFill>
                <a:latin typeface="Inter SemiBold"/>
                <a:ea typeface="Inter SemiBold"/>
                <a:cs typeface="Inter SemiBold"/>
                <a:sym typeface="Inter SemiBold"/>
              </a:defRPr>
            </a:lvl5pPr>
            <a:lvl6pPr lvl="5" rtl="0">
              <a:spcBef>
                <a:spcPts val="0"/>
              </a:spcBef>
              <a:spcAft>
                <a:spcPts val="0"/>
              </a:spcAft>
              <a:buClr>
                <a:schemeClr val="dk1"/>
              </a:buClr>
              <a:buSzPts val="1400"/>
              <a:buFont typeface="Inter SemiBold"/>
              <a:buNone/>
              <a:defRPr>
                <a:solidFill>
                  <a:schemeClr val="dk1"/>
                </a:solidFill>
                <a:latin typeface="Inter SemiBold"/>
                <a:ea typeface="Inter SemiBold"/>
                <a:cs typeface="Inter SemiBold"/>
                <a:sym typeface="Inter SemiBold"/>
              </a:defRPr>
            </a:lvl6pPr>
            <a:lvl7pPr lvl="6" rtl="0">
              <a:spcBef>
                <a:spcPts val="0"/>
              </a:spcBef>
              <a:spcAft>
                <a:spcPts val="0"/>
              </a:spcAft>
              <a:buClr>
                <a:schemeClr val="dk1"/>
              </a:buClr>
              <a:buSzPts val="1400"/>
              <a:buFont typeface="Inter SemiBold"/>
              <a:buNone/>
              <a:defRPr>
                <a:solidFill>
                  <a:schemeClr val="dk1"/>
                </a:solidFill>
                <a:latin typeface="Inter SemiBold"/>
                <a:ea typeface="Inter SemiBold"/>
                <a:cs typeface="Inter SemiBold"/>
                <a:sym typeface="Inter SemiBold"/>
              </a:defRPr>
            </a:lvl7pPr>
            <a:lvl8pPr lvl="7" rtl="0">
              <a:spcBef>
                <a:spcPts val="0"/>
              </a:spcBef>
              <a:spcAft>
                <a:spcPts val="0"/>
              </a:spcAft>
              <a:buClr>
                <a:schemeClr val="dk1"/>
              </a:buClr>
              <a:buSzPts val="1400"/>
              <a:buFont typeface="Inter SemiBold"/>
              <a:buNone/>
              <a:defRPr>
                <a:solidFill>
                  <a:schemeClr val="dk1"/>
                </a:solidFill>
                <a:latin typeface="Inter SemiBold"/>
                <a:ea typeface="Inter SemiBold"/>
                <a:cs typeface="Inter SemiBold"/>
                <a:sym typeface="Inter SemiBold"/>
              </a:defRPr>
            </a:lvl8pPr>
            <a:lvl9pPr lvl="8" rtl="0">
              <a:spcBef>
                <a:spcPts val="0"/>
              </a:spcBef>
              <a:spcAft>
                <a:spcPts val="0"/>
              </a:spcAft>
              <a:buClr>
                <a:schemeClr val="dk1"/>
              </a:buClr>
              <a:buSzPts val="1400"/>
              <a:buFont typeface="Inter SemiBold"/>
              <a:buNone/>
              <a:defRPr>
                <a:solidFill>
                  <a:schemeClr val="dk1"/>
                </a:solidFill>
                <a:latin typeface="Inter SemiBold"/>
                <a:ea typeface="Inter SemiBold"/>
                <a:cs typeface="Inter SemiBold"/>
                <a:sym typeface="Inter SemiBold"/>
              </a:defRPr>
            </a:lvl9pPr>
          </a:lstStyle>
          <a:p/>
        </p:txBody>
      </p:sp>
      <p:sp>
        <p:nvSpPr>
          <p:cNvPr id="16" name="Google Shape;16;p3"/>
          <p:cNvSpPr txBox="1"/>
          <p:nvPr>
            <p:ph idx="2" type="subTitle"/>
          </p:nvPr>
        </p:nvSpPr>
        <p:spPr>
          <a:xfrm>
            <a:off x="4572000" y="444001"/>
            <a:ext cx="4343400" cy="196800"/>
          </a:xfrm>
          <a:prstGeom prst="rect">
            <a:avLst/>
          </a:prstGeom>
          <a:noFill/>
          <a:ln>
            <a:noFill/>
          </a:ln>
        </p:spPr>
        <p:txBody>
          <a:bodyPr anchorCtr="0" anchor="t" bIns="0" lIns="0" spcFirstLastPara="1" rIns="0" wrap="square" tIns="0">
            <a:spAutoFit/>
          </a:bodyPr>
          <a:lstStyle>
            <a:lvl1pPr lvl="0" rtl="0">
              <a:spcBef>
                <a:spcPts val="0"/>
              </a:spcBef>
              <a:spcAft>
                <a:spcPts val="0"/>
              </a:spcAft>
              <a:buClr>
                <a:schemeClr val="dk1"/>
              </a:buClr>
              <a:buSzPts val="1400"/>
              <a:buFont typeface="Inter"/>
              <a:buNone/>
              <a:defRPr sz="1400">
                <a:solidFill>
                  <a:schemeClr val="dk1"/>
                </a:solidFill>
                <a:latin typeface="Inter"/>
                <a:ea typeface="Inter"/>
                <a:cs typeface="Inter"/>
                <a:sym typeface="Inter"/>
              </a:defRPr>
            </a:lvl1pPr>
            <a:lvl2pPr lvl="1" rtl="0">
              <a:spcBef>
                <a:spcPts val="0"/>
              </a:spcBef>
              <a:spcAft>
                <a:spcPts val="0"/>
              </a:spcAft>
              <a:buClr>
                <a:schemeClr val="dk1"/>
              </a:buClr>
              <a:buSzPts val="1400"/>
              <a:buFont typeface="Inter Light"/>
              <a:buNone/>
              <a:defRPr>
                <a:solidFill>
                  <a:schemeClr val="dk1"/>
                </a:solidFill>
                <a:latin typeface="Inter Light"/>
                <a:ea typeface="Inter Light"/>
                <a:cs typeface="Inter Light"/>
                <a:sym typeface="Inter Light"/>
              </a:defRPr>
            </a:lvl2pPr>
            <a:lvl3pPr lvl="2" rtl="0">
              <a:spcBef>
                <a:spcPts val="0"/>
              </a:spcBef>
              <a:spcAft>
                <a:spcPts val="0"/>
              </a:spcAft>
              <a:buClr>
                <a:schemeClr val="dk1"/>
              </a:buClr>
              <a:buSzPts val="1400"/>
              <a:buFont typeface="Inter Light"/>
              <a:buNone/>
              <a:defRPr>
                <a:solidFill>
                  <a:schemeClr val="dk1"/>
                </a:solidFill>
                <a:latin typeface="Inter Light"/>
                <a:ea typeface="Inter Light"/>
                <a:cs typeface="Inter Light"/>
                <a:sym typeface="Inter Light"/>
              </a:defRPr>
            </a:lvl3pPr>
            <a:lvl4pPr lvl="3" rtl="0">
              <a:spcBef>
                <a:spcPts val="0"/>
              </a:spcBef>
              <a:spcAft>
                <a:spcPts val="0"/>
              </a:spcAft>
              <a:buClr>
                <a:schemeClr val="dk1"/>
              </a:buClr>
              <a:buSzPts val="1400"/>
              <a:buFont typeface="Inter Light"/>
              <a:buNone/>
              <a:defRPr>
                <a:solidFill>
                  <a:schemeClr val="dk1"/>
                </a:solidFill>
                <a:latin typeface="Inter Light"/>
                <a:ea typeface="Inter Light"/>
                <a:cs typeface="Inter Light"/>
                <a:sym typeface="Inter Light"/>
              </a:defRPr>
            </a:lvl4pPr>
            <a:lvl5pPr lvl="4" rtl="0">
              <a:spcBef>
                <a:spcPts val="0"/>
              </a:spcBef>
              <a:spcAft>
                <a:spcPts val="0"/>
              </a:spcAft>
              <a:buClr>
                <a:schemeClr val="dk1"/>
              </a:buClr>
              <a:buSzPts val="1400"/>
              <a:buFont typeface="Inter Light"/>
              <a:buNone/>
              <a:defRPr>
                <a:solidFill>
                  <a:schemeClr val="dk1"/>
                </a:solidFill>
                <a:latin typeface="Inter Light"/>
                <a:ea typeface="Inter Light"/>
                <a:cs typeface="Inter Light"/>
                <a:sym typeface="Inter Light"/>
              </a:defRPr>
            </a:lvl5pPr>
            <a:lvl6pPr lvl="5" rtl="0">
              <a:spcBef>
                <a:spcPts val="0"/>
              </a:spcBef>
              <a:spcAft>
                <a:spcPts val="0"/>
              </a:spcAft>
              <a:buClr>
                <a:schemeClr val="dk1"/>
              </a:buClr>
              <a:buSzPts val="1400"/>
              <a:buFont typeface="Inter Light"/>
              <a:buNone/>
              <a:defRPr>
                <a:solidFill>
                  <a:schemeClr val="dk1"/>
                </a:solidFill>
                <a:latin typeface="Inter Light"/>
                <a:ea typeface="Inter Light"/>
                <a:cs typeface="Inter Light"/>
                <a:sym typeface="Inter Light"/>
              </a:defRPr>
            </a:lvl6pPr>
            <a:lvl7pPr lvl="6" rtl="0">
              <a:spcBef>
                <a:spcPts val="0"/>
              </a:spcBef>
              <a:spcAft>
                <a:spcPts val="0"/>
              </a:spcAft>
              <a:buClr>
                <a:schemeClr val="dk1"/>
              </a:buClr>
              <a:buSzPts val="1400"/>
              <a:buFont typeface="Inter Light"/>
              <a:buNone/>
              <a:defRPr>
                <a:solidFill>
                  <a:schemeClr val="dk1"/>
                </a:solidFill>
                <a:latin typeface="Inter Light"/>
                <a:ea typeface="Inter Light"/>
                <a:cs typeface="Inter Light"/>
                <a:sym typeface="Inter Light"/>
              </a:defRPr>
            </a:lvl7pPr>
            <a:lvl8pPr lvl="7" rtl="0">
              <a:spcBef>
                <a:spcPts val="0"/>
              </a:spcBef>
              <a:spcAft>
                <a:spcPts val="0"/>
              </a:spcAft>
              <a:buClr>
                <a:schemeClr val="dk1"/>
              </a:buClr>
              <a:buSzPts val="1400"/>
              <a:buFont typeface="Inter Light"/>
              <a:buNone/>
              <a:defRPr>
                <a:solidFill>
                  <a:schemeClr val="dk1"/>
                </a:solidFill>
                <a:latin typeface="Inter Light"/>
                <a:ea typeface="Inter Light"/>
                <a:cs typeface="Inter Light"/>
                <a:sym typeface="Inter Light"/>
              </a:defRPr>
            </a:lvl8pPr>
            <a:lvl9pPr lvl="8" rtl="0">
              <a:spcBef>
                <a:spcPts val="0"/>
              </a:spcBef>
              <a:spcAft>
                <a:spcPts val="0"/>
              </a:spcAft>
              <a:buClr>
                <a:schemeClr val="dk1"/>
              </a:buClr>
              <a:buSzPts val="1400"/>
              <a:buFont typeface="Inter Light"/>
              <a:buNone/>
              <a:defRPr>
                <a:solidFill>
                  <a:schemeClr val="dk1"/>
                </a:solidFill>
                <a:latin typeface="Inter Light"/>
                <a:ea typeface="Inter Light"/>
                <a:cs typeface="Inter Light"/>
                <a:sym typeface="Inter Light"/>
              </a:defRPr>
            </a:lvl9pPr>
          </a:lstStyle>
          <a:p/>
        </p:txBody>
      </p:sp>
      <p:sp>
        <p:nvSpPr>
          <p:cNvPr id="17" name="Google Shape;17;p3"/>
          <p:cNvSpPr txBox="1"/>
          <p:nvPr>
            <p:ph type="title"/>
          </p:nvPr>
        </p:nvSpPr>
        <p:spPr>
          <a:xfrm>
            <a:off x="4572000" y="1400175"/>
            <a:ext cx="4343400" cy="1028700"/>
          </a:xfrm>
          <a:prstGeom prst="rect">
            <a:avLst/>
          </a:prstGeom>
          <a:noFill/>
          <a:ln>
            <a:noFill/>
          </a:ln>
        </p:spPr>
        <p:txBody>
          <a:bodyPr anchorCtr="0" anchor="t" bIns="0" lIns="0" spcFirstLastPara="1" rIns="0" wrap="square" tIns="0">
            <a:spAutoFit/>
          </a:bodyPr>
          <a:lstStyle>
            <a:lvl1pPr lvl="0" rtl="0">
              <a:lnSpc>
                <a:spcPct val="90000"/>
              </a:lnSpc>
              <a:spcBef>
                <a:spcPts val="0"/>
              </a:spcBef>
              <a:spcAft>
                <a:spcPts val="0"/>
              </a:spcAft>
              <a:buSzPts val="3200"/>
              <a:buFont typeface="Inter Light"/>
              <a:buNone/>
              <a:defRPr sz="3200">
                <a:latin typeface="Inter Light"/>
                <a:ea typeface="Inter Light"/>
                <a:cs typeface="Inter Light"/>
                <a:sym typeface="Inter Light"/>
              </a:defRPr>
            </a:lvl1pPr>
            <a:lvl2pPr lvl="1" rtl="0">
              <a:spcBef>
                <a:spcPts val="0"/>
              </a:spcBef>
              <a:spcAft>
                <a:spcPts val="0"/>
              </a:spcAft>
              <a:buSzPts val="3200"/>
              <a:buFont typeface="Inter Light"/>
              <a:buNone/>
              <a:defRPr sz="3200">
                <a:latin typeface="Inter Light"/>
                <a:ea typeface="Inter Light"/>
                <a:cs typeface="Inter Light"/>
                <a:sym typeface="Inter Light"/>
              </a:defRPr>
            </a:lvl2pPr>
            <a:lvl3pPr lvl="2" rtl="0">
              <a:spcBef>
                <a:spcPts val="0"/>
              </a:spcBef>
              <a:spcAft>
                <a:spcPts val="0"/>
              </a:spcAft>
              <a:buSzPts val="3200"/>
              <a:buFont typeface="Inter Light"/>
              <a:buNone/>
              <a:defRPr sz="3200">
                <a:latin typeface="Inter Light"/>
                <a:ea typeface="Inter Light"/>
                <a:cs typeface="Inter Light"/>
                <a:sym typeface="Inter Light"/>
              </a:defRPr>
            </a:lvl3pPr>
            <a:lvl4pPr lvl="3" rtl="0">
              <a:spcBef>
                <a:spcPts val="0"/>
              </a:spcBef>
              <a:spcAft>
                <a:spcPts val="0"/>
              </a:spcAft>
              <a:buSzPts val="3200"/>
              <a:buFont typeface="Inter Light"/>
              <a:buNone/>
              <a:defRPr sz="3200">
                <a:latin typeface="Inter Light"/>
                <a:ea typeface="Inter Light"/>
                <a:cs typeface="Inter Light"/>
                <a:sym typeface="Inter Light"/>
              </a:defRPr>
            </a:lvl4pPr>
            <a:lvl5pPr lvl="4" rtl="0">
              <a:spcBef>
                <a:spcPts val="0"/>
              </a:spcBef>
              <a:spcAft>
                <a:spcPts val="0"/>
              </a:spcAft>
              <a:buSzPts val="3200"/>
              <a:buFont typeface="Inter Light"/>
              <a:buNone/>
              <a:defRPr sz="3200">
                <a:latin typeface="Inter Light"/>
                <a:ea typeface="Inter Light"/>
                <a:cs typeface="Inter Light"/>
                <a:sym typeface="Inter Light"/>
              </a:defRPr>
            </a:lvl5pPr>
            <a:lvl6pPr lvl="5" rtl="0">
              <a:spcBef>
                <a:spcPts val="0"/>
              </a:spcBef>
              <a:spcAft>
                <a:spcPts val="0"/>
              </a:spcAft>
              <a:buSzPts val="3200"/>
              <a:buFont typeface="Inter Light"/>
              <a:buNone/>
              <a:defRPr sz="3200">
                <a:latin typeface="Inter Light"/>
                <a:ea typeface="Inter Light"/>
                <a:cs typeface="Inter Light"/>
                <a:sym typeface="Inter Light"/>
              </a:defRPr>
            </a:lvl6pPr>
            <a:lvl7pPr lvl="6" rtl="0">
              <a:spcBef>
                <a:spcPts val="0"/>
              </a:spcBef>
              <a:spcAft>
                <a:spcPts val="0"/>
              </a:spcAft>
              <a:buSzPts val="3200"/>
              <a:buFont typeface="Inter Light"/>
              <a:buNone/>
              <a:defRPr sz="3200">
                <a:latin typeface="Inter Light"/>
                <a:ea typeface="Inter Light"/>
                <a:cs typeface="Inter Light"/>
                <a:sym typeface="Inter Light"/>
              </a:defRPr>
            </a:lvl7pPr>
            <a:lvl8pPr lvl="7" rtl="0">
              <a:spcBef>
                <a:spcPts val="0"/>
              </a:spcBef>
              <a:spcAft>
                <a:spcPts val="0"/>
              </a:spcAft>
              <a:buSzPts val="3200"/>
              <a:buFont typeface="Inter Light"/>
              <a:buNone/>
              <a:defRPr sz="3200">
                <a:latin typeface="Inter Light"/>
                <a:ea typeface="Inter Light"/>
                <a:cs typeface="Inter Light"/>
                <a:sym typeface="Inter Light"/>
              </a:defRPr>
            </a:lvl8pPr>
            <a:lvl9pPr lvl="8" rtl="0">
              <a:spcBef>
                <a:spcPts val="0"/>
              </a:spcBef>
              <a:spcAft>
                <a:spcPts val="0"/>
              </a:spcAft>
              <a:buSzPts val="3200"/>
              <a:buFont typeface="Inter Light"/>
              <a:buNone/>
              <a:defRPr sz="3200">
                <a:latin typeface="Inter Light"/>
                <a:ea typeface="Inter Light"/>
                <a:cs typeface="Inter Light"/>
                <a:sym typeface="Inter Light"/>
              </a:defRPr>
            </a:lvl9pPr>
          </a:lstStyle>
          <a:p/>
        </p:txBody>
      </p:sp>
      <p:sp>
        <p:nvSpPr>
          <p:cNvPr id="18" name="Google Shape;18;p3"/>
          <p:cNvSpPr txBox="1"/>
          <p:nvPr/>
        </p:nvSpPr>
        <p:spPr>
          <a:xfrm>
            <a:off x="4572000" y="1108575"/>
            <a:ext cx="4343400" cy="2154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a:solidFill>
                  <a:schemeClr val="dk1"/>
                </a:solidFill>
                <a:latin typeface="Inter"/>
                <a:ea typeface="Inter"/>
                <a:cs typeface="Inter"/>
                <a:sym typeface="Inter"/>
              </a:rPr>
              <a:t>Track name</a:t>
            </a:r>
            <a:endParaRPr>
              <a:solidFill>
                <a:schemeClr val="dk1"/>
              </a:solidFill>
              <a:latin typeface="Inter"/>
              <a:ea typeface="Inter"/>
              <a:cs typeface="Inter"/>
              <a:sym typeface="Inter"/>
            </a:endParaRPr>
          </a:p>
        </p:txBody>
      </p:sp>
      <p:pic>
        <p:nvPicPr>
          <p:cNvPr id="19" name="Google Shape;19;p3"/>
          <p:cNvPicPr preferRelativeResize="0"/>
          <p:nvPr/>
        </p:nvPicPr>
        <p:blipFill>
          <a:blip r:embed="rId3">
            <a:alphaModFix/>
          </a:blip>
          <a:stretch>
            <a:fillRect/>
          </a:stretch>
        </p:blipFill>
        <p:spPr>
          <a:xfrm>
            <a:off x="228600" y="228775"/>
            <a:ext cx="2171699" cy="468686"/>
          </a:xfrm>
          <a:prstGeom prst="rect">
            <a:avLst/>
          </a:prstGeom>
          <a:noFill/>
          <a:ln>
            <a:noFill/>
          </a:ln>
        </p:spPr>
      </p:pic>
      <p:pic>
        <p:nvPicPr>
          <p:cNvPr id="20" name="Google Shape;20;p3"/>
          <p:cNvPicPr preferRelativeResize="0"/>
          <p:nvPr/>
        </p:nvPicPr>
        <p:blipFill>
          <a:blip r:embed="rId4">
            <a:alphaModFix/>
          </a:blip>
          <a:stretch>
            <a:fillRect/>
          </a:stretch>
        </p:blipFill>
        <p:spPr>
          <a:xfrm>
            <a:off x="228600" y="4594350"/>
            <a:ext cx="863400" cy="320550"/>
          </a:xfrm>
          <a:prstGeom prst="rect">
            <a:avLst/>
          </a:prstGeom>
          <a:noFill/>
          <a:ln>
            <a:noFill/>
          </a:ln>
        </p:spPr>
      </p:pic>
    </p:spTree>
  </p:cSld>
  <p:clrMapOvr>
    <a:masterClrMapping/>
  </p:clrMapOvr>
  <p:extLst>
    <p:ext uri="{DCECCB84-F9BA-43D5-87BE-67443E8EF086}">
      <p15:sldGuideLst>
        <p15:guide id="1" pos="252">
          <p15:clr>
            <a:srgbClr val="FA7B17"/>
          </p15:clr>
        </p15:guide>
      </p15:sldGuideLst>
    </p:ext>
  </p:extLst>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0 Blank - Dark">
  <p:cSld name="CUSTOM_1">
    <p:bg>
      <p:bgPr>
        <a:solidFill>
          <a:schemeClr val="dk1"/>
        </a:solidFill>
      </p:bgPr>
    </p:bg>
    <p:spTree>
      <p:nvGrpSpPr>
        <p:cNvPr id="88" name="Shape 88"/>
        <p:cNvGrpSpPr/>
        <p:nvPr/>
      </p:nvGrpSpPr>
      <p:grpSpPr>
        <a:xfrm>
          <a:off x="0" y="0"/>
          <a:ext cx="0" cy="0"/>
          <a:chOff x="0" y="0"/>
          <a:chExt cx="0" cy="0"/>
        </a:xfrm>
      </p:grpSpPr>
      <p:pic>
        <p:nvPicPr>
          <p:cNvPr id="89" name="Google Shape;89;p21"/>
          <p:cNvPicPr preferRelativeResize="0"/>
          <p:nvPr/>
        </p:nvPicPr>
        <p:blipFill rotWithShape="1">
          <a:blip r:embed="rId2">
            <a:alphaModFix amt="70000"/>
          </a:blip>
          <a:srcRect b="0" l="0" r="0" t="0"/>
          <a:stretch/>
        </p:blipFill>
        <p:spPr>
          <a:xfrm>
            <a:off x="228600" y="4680200"/>
            <a:ext cx="632150" cy="234700"/>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0 Content - Blank">
  <p:cSld name="CUSTOM_2_2">
    <p:spTree>
      <p:nvGrpSpPr>
        <p:cNvPr id="90" name="Shape 90"/>
        <p:cNvGrpSpPr/>
        <p:nvPr/>
      </p:nvGrpSpPr>
      <p:grpSpPr>
        <a:xfrm>
          <a:off x="0" y="0"/>
          <a:ext cx="0" cy="0"/>
          <a:chOff x="0" y="0"/>
          <a:chExt cx="0" cy="0"/>
        </a:xfrm>
      </p:grpSpPr>
      <p:sp>
        <p:nvSpPr>
          <p:cNvPr id="91" name="Google Shape;91;p22"/>
          <p:cNvSpPr txBox="1"/>
          <p:nvPr>
            <p:ph type="title"/>
          </p:nvPr>
        </p:nvSpPr>
        <p:spPr>
          <a:xfrm>
            <a:off x="228600" y="228600"/>
            <a:ext cx="4103100" cy="219600"/>
          </a:xfrm>
          <a:prstGeom prst="rect">
            <a:avLst/>
          </a:prstGeom>
          <a:noFill/>
          <a:ln>
            <a:noFill/>
          </a:ln>
        </p:spPr>
        <p:txBody>
          <a:bodyPr anchorCtr="0" anchor="t" bIns="0" lIns="0" spcFirstLastPara="1" rIns="0" wrap="square" tIns="0">
            <a:spAutoFit/>
          </a:bodyPr>
          <a:lstStyle>
            <a:lvl1pPr lvl="0" rtl="0">
              <a:spcBef>
                <a:spcPts val="0"/>
              </a:spcBef>
              <a:spcAft>
                <a:spcPts val="0"/>
              </a:spcAft>
              <a:buSzPts val="1400"/>
              <a:buFont typeface="Inter SemiBold"/>
              <a:buNone/>
              <a:defRPr>
                <a:latin typeface="Inter SemiBold"/>
                <a:ea typeface="Inter SemiBold"/>
                <a:cs typeface="Inter SemiBold"/>
                <a:sym typeface="Inter SemiBold"/>
              </a:defRPr>
            </a:lvl1pPr>
            <a:lvl2pPr lvl="1" rtl="0">
              <a:spcBef>
                <a:spcPts val="0"/>
              </a:spcBef>
              <a:spcAft>
                <a:spcPts val="0"/>
              </a:spcAft>
              <a:buSzPts val="1400"/>
              <a:buFont typeface="Inter SemiBold"/>
              <a:buNone/>
              <a:defRPr>
                <a:latin typeface="Inter SemiBold"/>
                <a:ea typeface="Inter SemiBold"/>
                <a:cs typeface="Inter SemiBold"/>
                <a:sym typeface="Inter SemiBold"/>
              </a:defRPr>
            </a:lvl2pPr>
            <a:lvl3pPr lvl="2" rtl="0">
              <a:spcBef>
                <a:spcPts val="0"/>
              </a:spcBef>
              <a:spcAft>
                <a:spcPts val="0"/>
              </a:spcAft>
              <a:buSzPts val="1400"/>
              <a:buFont typeface="Inter SemiBold"/>
              <a:buNone/>
              <a:defRPr>
                <a:latin typeface="Inter SemiBold"/>
                <a:ea typeface="Inter SemiBold"/>
                <a:cs typeface="Inter SemiBold"/>
                <a:sym typeface="Inter SemiBold"/>
              </a:defRPr>
            </a:lvl3pPr>
            <a:lvl4pPr lvl="3" rtl="0">
              <a:spcBef>
                <a:spcPts val="0"/>
              </a:spcBef>
              <a:spcAft>
                <a:spcPts val="0"/>
              </a:spcAft>
              <a:buSzPts val="1400"/>
              <a:buFont typeface="Inter SemiBold"/>
              <a:buNone/>
              <a:defRPr>
                <a:latin typeface="Inter SemiBold"/>
                <a:ea typeface="Inter SemiBold"/>
                <a:cs typeface="Inter SemiBold"/>
                <a:sym typeface="Inter SemiBold"/>
              </a:defRPr>
            </a:lvl4pPr>
            <a:lvl5pPr lvl="4" rtl="0">
              <a:spcBef>
                <a:spcPts val="0"/>
              </a:spcBef>
              <a:spcAft>
                <a:spcPts val="0"/>
              </a:spcAft>
              <a:buSzPts val="1400"/>
              <a:buFont typeface="Inter SemiBold"/>
              <a:buNone/>
              <a:defRPr>
                <a:latin typeface="Inter SemiBold"/>
                <a:ea typeface="Inter SemiBold"/>
                <a:cs typeface="Inter SemiBold"/>
                <a:sym typeface="Inter SemiBold"/>
              </a:defRPr>
            </a:lvl5pPr>
            <a:lvl6pPr lvl="5" rtl="0">
              <a:spcBef>
                <a:spcPts val="0"/>
              </a:spcBef>
              <a:spcAft>
                <a:spcPts val="0"/>
              </a:spcAft>
              <a:buSzPts val="1400"/>
              <a:buFont typeface="Inter SemiBold"/>
              <a:buNone/>
              <a:defRPr>
                <a:latin typeface="Inter SemiBold"/>
                <a:ea typeface="Inter SemiBold"/>
                <a:cs typeface="Inter SemiBold"/>
                <a:sym typeface="Inter SemiBold"/>
              </a:defRPr>
            </a:lvl6pPr>
            <a:lvl7pPr lvl="6" rtl="0">
              <a:spcBef>
                <a:spcPts val="0"/>
              </a:spcBef>
              <a:spcAft>
                <a:spcPts val="0"/>
              </a:spcAft>
              <a:buSzPts val="1400"/>
              <a:buFont typeface="Inter SemiBold"/>
              <a:buNone/>
              <a:defRPr>
                <a:latin typeface="Inter SemiBold"/>
                <a:ea typeface="Inter SemiBold"/>
                <a:cs typeface="Inter SemiBold"/>
                <a:sym typeface="Inter SemiBold"/>
              </a:defRPr>
            </a:lvl7pPr>
            <a:lvl8pPr lvl="7" rtl="0">
              <a:spcBef>
                <a:spcPts val="0"/>
              </a:spcBef>
              <a:spcAft>
                <a:spcPts val="0"/>
              </a:spcAft>
              <a:buSzPts val="1400"/>
              <a:buFont typeface="Inter SemiBold"/>
              <a:buNone/>
              <a:defRPr>
                <a:latin typeface="Inter SemiBold"/>
                <a:ea typeface="Inter SemiBold"/>
                <a:cs typeface="Inter SemiBold"/>
                <a:sym typeface="Inter SemiBold"/>
              </a:defRPr>
            </a:lvl8pPr>
            <a:lvl9pPr lvl="8" rtl="0">
              <a:spcBef>
                <a:spcPts val="0"/>
              </a:spcBef>
              <a:spcAft>
                <a:spcPts val="0"/>
              </a:spcAft>
              <a:buSzPts val="1400"/>
              <a:buFont typeface="Inter SemiBold"/>
              <a:buNone/>
              <a:defRPr>
                <a:latin typeface="Inter SemiBold"/>
                <a:ea typeface="Inter SemiBold"/>
                <a:cs typeface="Inter SemiBold"/>
                <a:sym typeface="Inter SemiBold"/>
              </a:defRPr>
            </a:lvl9pPr>
          </a:lstStyle>
          <a:p/>
        </p:txBody>
      </p:sp>
      <p:sp>
        <p:nvSpPr>
          <p:cNvPr id="92" name="Google Shape;92;p22"/>
          <p:cNvSpPr txBox="1"/>
          <p:nvPr>
            <p:ph idx="1" type="subTitle"/>
          </p:nvPr>
        </p:nvSpPr>
        <p:spPr>
          <a:xfrm>
            <a:off x="228600" y="448200"/>
            <a:ext cx="4103100" cy="219600"/>
          </a:xfrm>
          <a:prstGeom prst="rect">
            <a:avLst/>
          </a:prstGeom>
          <a:noFill/>
          <a:ln>
            <a:noFill/>
          </a:ln>
        </p:spPr>
        <p:txBody>
          <a:bodyPr anchorCtr="0" anchor="t" bIns="0" lIns="0" spcFirstLastPara="1" rIns="0" wrap="square" tIns="0">
            <a:spAutoFit/>
          </a:bodyPr>
          <a:lstStyle>
            <a:lvl1pPr lvl="0" rtl="0">
              <a:spcBef>
                <a:spcPts val="0"/>
              </a:spcBef>
              <a:spcAft>
                <a:spcPts val="0"/>
              </a:spcAft>
              <a:buSzPts val="1400"/>
              <a:buFont typeface="Inter"/>
              <a:buNone/>
              <a:defRPr>
                <a:latin typeface="Inter"/>
                <a:ea typeface="Inter"/>
                <a:cs typeface="Inter"/>
                <a:sym typeface="Inter"/>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pic>
        <p:nvPicPr>
          <p:cNvPr id="93" name="Google Shape;93;p22"/>
          <p:cNvPicPr preferRelativeResize="0"/>
          <p:nvPr/>
        </p:nvPicPr>
        <p:blipFill>
          <a:blip r:embed="rId2">
            <a:alphaModFix amt="63000"/>
          </a:blip>
          <a:stretch>
            <a:fillRect/>
          </a:stretch>
        </p:blipFill>
        <p:spPr>
          <a:xfrm>
            <a:off x="228600" y="4680200"/>
            <a:ext cx="632150" cy="234700"/>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0 Content - Text with Image">
  <p:cSld name="CUSTOM_2">
    <p:spTree>
      <p:nvGrpSpPr>
        <p:cNvPr id="94" name="Shape 94"/>
        <p:cNvGrpSpPr/>
        <p:nvPr/>
      </p:nvGrpSpPr>
      <p:grpSpPr>
        <a:xfrm>
          <a:off x="0" y="0"/>
          <a:ext cx="0" cy="0"/>
          <a:chOff x="0" y="0"/>
          <a:chExt cx="0" cy="0"/>
        </a:xfrm>
      </p:grpSpPr>
      <p:sp>
        <p:nvSpPr>
          <p:cNvPr id="95" name="Google Shape;95;p23"/>
          <p:cNvSpPr txBox="1"/>
          <p:nvPr>
            <p:ph type="title"/>
          </p:nvPr>
        </p:nvSpPr>
        <p:spPr>
          <a:xfrm>
            <a:off x="228600" y="228600"/>
            <a:ext cx="4103100" cy="219600"/>
          </a:xfrm>
          <a:prstGeom prst="rect">
            <a:avLst/>
          </a:prstGeom>
          <a:noFill/>
          <a:ln>
            <a:noFill/>
          </a:ln>
        </p:spPr>
        <p:txBody>
          <a:bodyPr anchorCtr="0" anchor="t" bIns="0" lIns="0" spcFirstLastPara="1" rIns="0" wrap="square" tIns="0">
            <a:spAutoFit/>
          </a:bodyPr>
          <a:lstStyle>
            <a:lvl1pPr lvl="0" rtl="0">
              <a:spcBef>
                <a:spcPts val="0"/>
              </a:spcBef>
              <a:spcAft>
                <a:spcPts val="0"/>
              </a:spcAft>
              <a:buSzPts val="1400"/>
              <a:buFont typeface="Inter SemiBold"/>
              <a:buNone/>
              <a:defRPr>
                <a:latin typeface="Inter SemiBold"/>
                <a:ea typeface="Inter SemiBold"/>
                <a:cs typeface="Inter SemiBold"/>
                <a:sym typeface="Inter SemiBold"/>
              </a:defRPr>
            </a:lvl1pPr>
            <a:lvl2pPr lvl="1" rtl="0">
              <a:spcBef>
                <a:spcPts val="0"/>
              </a:spcBef>
              <a:spcAft>
                <a:spcPts val="0"/>
              </a:spcAft>
              <a:buSzPts val="1400"/>
              <a:buFont typeface="Inter SemiBold"/>
              <a:buNone/>
              <a:defRPr>
                <a:latin typeface="Inter SemiBold"/>
                <a:ea typeface="Inter SemiBold"/>
                <a:cs typeface="Inter SemiBold"/>
                <a:sym typeface="Inter SemiBold"/>
              </a:defRPr>
            </a:lvl2pPr>
            <a:lvl3pPr lvl="2" rtl="0">
              <a:spcBef>
                <a:spcPts val="0"/>
              </a:spcBef>
              <a:spcAft>
                <a:spcPts val="0"/>
              </a:spcAft>
              <a:buSzPts val="1400"/>
              <a:buFont typeface="Inter SemiBold"/>
              <a:buNone/>
              <a:defRPr>
                <a:latin typeface="Inter SemiBold"/>
                <a:ea typeface="Inter SemiBold"/>
                <a:cs typeface="Inter SemiBold"/>
                <a:sym typeface="Inter SemiBold"/>
              </a:defRPr>
            </a:lvl3pPr>
            <a:lvl4pPr lvl="3" rtl="0">
              <a:spcBef>
                <a:spcPts val="0"/>
              </a:spcBef>
              <a:spcAft>
                <a:spcPts val="0"/>
              </a:spcAft>
              <a:buSzPts val="1400"/>
              <a:buFont typeface="Inter SemiBold"/>
              <a:buNone/>
              <a:defRPr>
                <a:latin typeface="Inter SemiBold"/>
                <a:ea typeface="Inter SemiBold"/>
                <a:cs typeface="Inter SemiBold"/>
                <a:sym typeface="Inter SemiBold"/>
              </a:defRPr>
            </a:lvl4pPr>
            <a:lvl5pPr lvl="4" rtl="0">
              <a:spcBef>
                <a:spcPts val="0"/>
              </a:spcBef>
              <a:spcAft>
                <a:spcPts val="0"/>
              </a:spcAft>
              <a:buSzPts val="1400"/>
              <a:buFont typeface="Inter SemiBold"/>
              <a:buNone/>
              <a:defRPr>
                <a:latin typeface="Inter SemiBold"/>
                <a:ea typeface="Inter SemiBold"/>
                <a:cs typeface="Inter SemiBold"/>
                <a:sym typeface="Inter SemiBold"/>
              </a:defRPr>
            </a:lvl5pPr>
            <a:lvl6pPr lvl="5" rtl="0">
              <a:spcBef>
                <a:spcPts val="0"/>
              </a:spcBef>
              <a:spcAft>
                <a:spcPts val="0"/>
              </a:spcAft>
              <a:buSzPts val="1400"/>
              <a:buFont typeface="Inter SemiBold"/>
              <a:buNone/>
              <a:defRPr>
                <a:latin typeface="Inter SemiBold"/>
                <a:ea typeface="Inter SemiBold"/>
                <a:cs typeface="Inter SemiBold"/>
                <a:sym typeface="Inter SemiBold"/>
              </a:defRPr>
            </a:lvl6pPr>
            <a:lvl7pPr lvl="6" rtl="0">
              <a:spcBef>
                <a:spcPts val="0"/>
              </a:spcBef>
              <a:spcAft>
                <a:spcPts val="0"/>
              </a:spcAft>
              <a:buSzPts val="1400"/>
              <a:buFont typeface="Inter SemiBold"/>
              <a:buNone/>
              <a:defRPr>
                <a:latin typeface="Inter SemiBold"/>
                <a:ea typeface="Inter SemiBold"/>
                <a:cs typeface="Inter SemiBold"/>
                <a:sym typeface="Inter SemiBold"/>
              </a:defRPr>
            </a:lvl7pPr>
            <a:lvl8pPr lvl="7" rtl="0">
              <a:spcBef>
                <a:spcPts val="0"/>
              </a:spcBef>
              <a:spcAft>
                <a:spcPts val="0"/>
              </a:spcAft>
              <a:buSzPts val="1400"/>
              <a:buFont typeface="Inter SemiBold"/>
              <a:buNone/>
              <a:defRPr>
                <a:latin typeface="Inter SemiBold"/>
                <a:ea typeface="Inter SemiBold"/>
                <a:cs typeface="Inter SemiBold"/>
                <a:sym typeface="Inter SemiBold"/>
              </a:defRPr>
            </a:lvl8pPr>
            <a:lvl9pPr lvl="8" rtl="0">
              <a:spcBef>
                <a:spcPts val="0"/>
              </a:spcBef>
              <a:spcAft>
                <a:spcPts val="0"/>
              </a:spcAft>
              <a:buSzPts val="1400"/>
              <a:buFont typeface="Inter SemiBold"/>
              <a:buNone/>
              <a:defRPr>
                <a:latin typeface="Inter SemiBold"/>
                <a:ea typeface="Inter SemiBold"/>
                <a:cs typeface="Inter SemiBold"/>
                <a:sym typeface="Inter SemiBold"/>
              </a:defRPr>
            </a:lvl9pPr>
          </a:lstStyle>
          <a:p/>
        </p:txBody>
      </p:sp>
      <p:sp>
        <p:nvSpPr>
          <p:cNvPr id="96" name="Google Shape;96;p23"/>
          <p:cNvSpPr txBox="1"/>
          <p:nvPr>
            <p:ph idx="1" type="subTitle"/>
          </p:nvPr>
        </p:nvSpPr>
        <p:spPr>
          <a:xfrm>
            <a:off x="228600" y="448200"/>
            <a:ext cx="4103100" cy="219600"/>
          </a:xfrm>
          <a:prstGeom prst="rect">
            <a:avLst/>
          </a:prstGeom>
          <a:noFill/>
          <a:ln>
            <a:noFill/>
          </a:ln>
        </p:spPr>
        <p:txBody>
          <a:bodyPr anchorCtr="0" anchor="t" bIns="0" lIns="0" spcFirstLastPara="1" rIns="0" wrap="square" tIns="0">
            <a:spAutoFit/>
          </a:bodyPr>
          <a:lstStyle>
            <a:lvl1pPr lvl="0">
              <a:spcBef>
                <a:spcPts val="0"/>
              </a:spcBef>
              <a:spcAft>
                <a:spcPts val="0"/>
              </a:spcAft>
              <a:buSzPts val="1400"/>
              <a:buFont typeface="Inter"/>
              <a:buNone/>
              <a:defRPr>
                <a:latin typeface="Inter"/>
                <a:ea typeface="Inter"/>
                <a:cs typeface="Inter"/>
                <a:sym typeface="Inter"/>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7" name="Google Shape;97;p23"/>
          <p:cNvSpPr txBox="1"/>
          <p:nvPr>
            <p:ph idx="2" type="body"/>
          </p:nvPr>
        </p:nvSpPr>
        <p:spPr>
          <a:xfrm>
            <a:off x="228600" y="1400175"/>
            <a:ext cx="4103100" cy="3097200"/>
          </a:xfrm>
          <a:prstGeom prst="rect">
            <a:avLst/>
          </a:prstGeom>
          <a:noFill/>
          <a:ln>
            <a:noFill/>
          </a:ln>
        </p:spPr>
        <p:txBody>
          <a:bodyPr anchorCtr="0" anchor="t" bIns="0" lIns="0" spcFirstLastPara="1" rIns="0" wrap="square" tIns="0">
            <a:spAutoFit/>
          </a:bodyPr>
          <a:lstStyle>
            <a:lvl1pPr indent="-330200" lvl="0" marL="457200">
              <a:lnSpc>
                <a:spcPct val="115000"/>
              </a:lnSpc>
              <a:spcBef>
                <a:spcPts val="0"/>
              </a:spcBef>
              <a:spcAft>
                <a:spcPts val="0"/>
              </a:spcAft>
              <a:buSzPts val="1600"/>
              <a:buFont typeface="Inter"/>
              <a:buChar char="●"/>
              <a:defRPr sz="1600">
                <a:latin typeface="Inter"/>
                <a:ea typeface="Inter"/>
                <a:cs typeface="Inter"/>
                <a:sym typeface="Inter"/>
              </a:defRPr>
            </a:lvl1pPr>
            <a:lvl2pPr indent="-330200" lvl="1" marL="914400">
              <a:lnSpc>
                <a:spcPct val="115000"/>
              </a:lnSpc>
              <a:spcBef>
                <a:spcPts val="0"/>
              </a:spcBef>
              <a:spcAft>
                <a:spcPts val="0"/>
              </a:spcAft>
              <a:buSzPts val="1600"/>
              <a:buFont typeface="Inter"/>
              <a:buChar char="○"/>
              <a:defRPr sz="1600">
                <a:latin typeface="Inter"/>
                <a:ea typeface="Inter"/>
                <a:cs typeface="Inter"/>
                <a:sym typeface="Inter"/>
              </a:defRPr>
            </a:lvl2pPr>
            <a:lvl3pPr indent="-330200" lvl="2" marL="1371600">
              <a:lnSpc>
                <a:spcPct val="115000"/>
              </a:lnSpc>
              <a:spcBef>
                <a:spcPts val="0"/>
              </a:spcBef>
              <a:spcAft>
                <a:spcPts val="0"/>
              </a:spcAft>
              <a:buSzPts val="1600"/>
              <a:buFont typeface="Inter"/>
              <a:buChar char="■"/>
              <a:defRPr sz="1600">
                <a:latin typeface="Inter"/>
                <a:ea typeface="Inter"/>
                <a:cs typeface="Inter"/>
                <a:sym typeface="Inter"/>
              </a:defRPr>
            </a:lvl3pPr>
            <a:lvl4pPr indent="-330200" lvl="3" marL="1828800">
              <a:lnSpc>
                <a:spcPct val="115000"/>
              </a:lnSpc>
              <a:spcBef>
                <a:spcPts val="0"/>
              </a:spcBef>
              <a:spcAft>
                <a:spcPts val="0"/>
              </a:spcAft>
              <a:buSzPts val="1600"/>
              <a:buFont typeface="Inter"/>
              <a:buChar char="●"/>
              <a:defRPr sz="1600">
                <a:latin typeface="Inter"/>
                <a:ea typeface="Inter"/>
                <a:cs typeface="Inter"/>
                <a:sym typeface="Inter"/>
              </a:defRPr>
            </a:lvl4pPr>
            <a:lvl5pPr indent="-330200" lvl="4" marL="2286000">
              <a:lnSpc>
                <a:spcPct val="115000"/>
              </a:lnSpc>
              <a:spcBef>
                <a:spcPts val="0"/>
              </a:spcBef>
              <a:spcAft>
                <a:spcPts val="0"/>
              </a:spcAft>
              <a:buSzPts val="1600"/>
              <a:buFont typeface="Inter"/>
              <a:buChar char="○"/>
              <a:defRPr sz="1600">
                <a:latin typeface="Inter"/>
                <a:ea typeface="Inter"/>
                <a:cs typeface="Inter"/>
                <a:sym typeface="Inter"/>
              </a:defRPr>
            </a:lvl5pPr>
            <a:lvl6pPr indent="-330200" lvl="5" marL="2743200">
              <a:lnSpc>
                <a:spcPct val="115000"/>
              </a:lnSpc>
              <a:spcBef>
                <a:spcPts val="0"/>
              </a:spcBef>
              <a:spcAft>
                <a:spcPts val="0"/>
              </a:spcAft>
              <a:buSzPts val="1600"/>
              <a:buFont typeface="Inter"/>
              <a:buChar char="■"/>
              <a:defRPr sz="1600">
                <a:latin typeface="Inter"/>
                <a:ea typeface="Inter"/>
                <a:cs typeface="Inter"/>
                <a:sym typeface="Inter"/>
              </a:defRPr>
            </a:lvl6pPr>
            <a:lvl7pPr indent="-330200" lvl="6" marL="3200400">
              <a:lnSpc>
                <a:spcPct val="115000"/>
              </a:lnSpc>
              <a:spcBef>
                <a:spcPts val="0"/>
              </a:spcBef>
              <a:spcAft>
                <a:spcPts val="0"/>
              </a:spcAft>
              <a:buSzPts val="1600"/>
              <a:buFont typeface="Inter"/>
              <a:buChar char="●"/>
              <a:defRPr sz="1600">
                <a:latin typeface="Inter"/>
                <a:ea typeface="Inter"/>
                <a:cs typeface="Inter"/>
                <a:sym typeface="Inter"/>
              </a:defRPr>
            </a:lvl7pPr>
            <a:lvl8pPr indent="-330200" lvl="7" marL="3657600">
              <a:lnSpc>
                <a:spcPct val="115000"/>
              </a:lnSpc>
              <a:spcBef>
                <a:spcPts val="0"/>
              </a:spcBef>
              <a:spcAft>
                <a:spcPts val="0"/>
              </a:spcAft>
              <a:buSzPts val="1600"/>
              <a:buFont typeface="Inter"/>
              <a:buChar char="○"/>
              <a:defRPr sz="1600">
                <a:latin typeface="Inter"/>
                <a:ea typeface="Inter"/>
                <a:cs typeface="Inter"/>
                <a:sym typeface="Inter"/>
              </a:defRPr>
            </a:lvl8pPr>
            <a:lvl9pPr indent="-330200" lvl="8" marL="4114800">
              <a:lnSpc>
                <a:spcPct val="115000"/>
              </a:lnSpc>
              <a:spcBef>
                <a:spcPts val="0"/>
              </a:spcBef>
              <a:spcAft>
                <a:spcPts val="0"/>
              </a:spcAft>
              <a:buSzPts val="1600"/>
              <a:buFont typeface="Inter"/>
              <a:buChar char="■"/>
              <a:defRPr sz="1600">
                <a:latin typeface="Inter"/>
                <a:ea typeface="Inter"/>
                <a:cs typeface="Inter"/>
                <a:sym typeface="Inter"/>
              </a:defRPr>
            </a:lvl9pPr>
          </a:lstStyle>
          <a:p/>
        </p:txBody>
      </p:sp>
      <p:pic>
        <p:nvPicPr>
          <p:cNvPr id="98" name="Google Shape;98;p23"/>
          <p:cNvPicPr preferRelativeResize="0"/>
          <p:nvPr/>
        </p:nvPicPr>
        <p:blipFill>
          <a:blip r:embed="rId2">
            <a:alphaModFix amt="63000"/>
          </a:blip>
          <a:stretch>
            <a:fillRect/>
          </a:stretch>
        </p:blipFill>
        <p:spPr>
          <a:xfrm>
            <a:off x="228600" y="4680200"/>
            <a:ext cx="632150" cy="234700"/>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0 Content - Statement">
  <p:cSld name="CUSTOM_2_1">
    <p:spTree>
      <p:nvGrpSpPr>
        <p:cNvPr id="99" name="Shape 99"/>
        <p:cNvGrpSpPr/>
        <p:nvPr/>
      </p:nvGrpSpPr>
      <p:grpSpPr>
        <a:xfrm>
          <a:off x="0" y="0"/>
          <a:ext cx="0" cy="0"/>
          <a:chOff x="0" y="0"/>
          <a:chExt cx="0" cy="0"/>
        </a:xfrm>
      </p:grpSpPr>
      <p:sp>
        <p:nvSpPr>
          <p:cNvPr id="100" name="Google Shape;100;p24"/>
          <p:cNvSpPr txBox="1"/>
          <p:nvPr>
            <p:ph type="title"/>
          </p:nvPr>
        </p:nvSpPr>
        <p:spPr>
          <a:xfrm>
            <a:off x="228600" y="228600"/>
            <a:ext cx="4103100" cy="219600"/>
          </a:xfrm>
          <a:prstGeom prst="rect">
            <a:avLst/>
          </a:prstGeom>
          <a:noFill/>
          <a:ln>
            <a:noFill/>
          </a:ln>
        </p:spPr>
        <p:txBody>
          <a:bodyPr anchorCtr="0" anchor="t" bIns="0" lIns="0" spcFirstLastPara="1" rIns="0" wrap="square" tIns="0">
            <a:spAutoFit/>
          </a:bodyPr>
          <a:lstStyle>
            <a:lvl1pPr lvl="0" rtl="0">
              <a:spcBef>
                <a:spcPts val="0"/>
              </a:spcBef>
              <a:spcAft>
                <a:spcPts val="0"/>
              </a:spcAft>
              <a:buSzPts val="1400"/>
              <a:buFont typeface="Inter SemiBold"/>
              <a:buNone/>
              <a:defRPr>
                <a:latin typeface="Inter SemiBold"/>
                <a:ea typeface="Inter SemiBold"/>
                <a:cs typeface="Inter SemiBold"/>
                <a:sym typeface="Inter SemiBold"/>
              </a:defRPr>
            </a:lvl1pPr>
            <a:lvl2pPr lvl="1" rtl="0">
              <a:spcBef>
                <a:spcPts val="0"/>
              </a:spcBef>
              <a:spcAft>
                <a:spcPts val="0"/>
              </a:spcAft>
              <a:buSzPts val="1400"/>
              <a:buFont typeface="Inter SemiBold"/>
              <a:buNone/>
              <a:defRPr>
                <a:latin typeface="Inter SemiBold"/>
                <a:ea typeface="Inter SemiBold"/>
                <a:cs typeface="Inter SemiBold"/>
                <a:sym typeface="Inter SemiBold"/>
              </a:defRPr>
            </a:lvl2pPr>
            <a:lvl3pPr lvl="2" rtl="0">
              <a:spcBef>
                <a:spcPts val="0"/>
              </a:spcBef>
              <a:spcAft>
                <a:spcPts val="0"/>
              </a:spcAft>
              <a:buSzPts val="1400"/>
              <a:buFont typeface="Inter SemiBold"/>
              <a:buNone/>
              <a:defRPr>
                <a:latin typeface="Inter SemiBold"/>
                <a:ea typeface="Inter SemiBold"/>
                <a:cs typeface="Inter SemiBold"/>
                <a:sym typeface="Inter SemiBold"/>
              </a:defRPr>
            </a:lvl3pPr>
            <a:lvl4pPr lvl="3" rtl="0">
              <a:spcBef>
                <a:spcPts val="0"/>
              </a:spcBef>
              <a:spcAft>
                <a:spcPts val="0"/>
              </a:spcAft>
              <a:buSzPts val="1400"/>
              <a:buFont typeface="Inter SemiBold"/>
              <a:buNone/>
              <a:defRPr>
                <a:latin typeface="Inter SemiBold"/>
                <a:ea typeface="Inter SemiBold"/>
                <a:cs typeface="Inter SemiBold"/>
                <a:sym typeface="Inter SemiBold"/>
              </a:defRPr>
            </a:lvl4pPr>
            <a:lvl5pPr lvl="4" rtl="0">
              <a:spcBef>
                <a:spcPts val="0"/>
              </a:spcBef>
              <a:spcAft>
                <a:spcPts val="0"/>
              </a:spcAft>
              <a:buSzPts val="1400"/>
              <a:buFont typeface="Inter SemiBold"/>
              <a:buNone/>
              <a:defRPr>
                <a:latin typeface="Inter SemiBold"/>
                <a:ea typeface="Inter SemiBold"/>
                <a:cs typeface="Inter SemiBold"/>
                <a:sym typeface="Inter SemiBold"/>
              </a:defRPr>
            </a:lvl5pPr>
            <a:lvl6pPr lvl="5" rtl="0">
              <a:spcBef>
                <a:spcPts val="0"/>
              </a:spcBef>
              <a:spcAft>
                <a:spcPts val="0"/>
              </a:spcAft>
              <a:buSzPts val="1400"/>
              <a:buFont typeface="Inter SemiBold"/>
              <a:buNone/>
              <a:defRPr>
                <a:latin typeface="Inter SemiBold"/>
                <a:ea typeface="Inter SemiBold"/>
                <a:cs typeface="Inter SemiBold"/>
                <a:sym typeface="Inter SemiBold"/>
              </a:defRPr>
            </a:lvl6pPr>
            <a:lvl7pPr lvl="6" rtl="0">
              <a:spcBef>
                <a:spcPts val="0"/>
              </a:spcBef>
              <a:spcAft>
                <a:spcPts val="0"/>
              </a:spcAft>
              <a:buSzPts val="1400"/>
              <a:buFont typeface="Inter SemiBold"/>
              <a:buNone/>
              <a:defRPr>
                <a:latin typeface="Inter SemiBold"/>
                <a:ea typeface="Inter SemiBold"/>
                <a:cs typeface="Inter SemiBold"/>
                <a:sym typeface="Inter SemiBold"/>
              </a:defRPr>
            </a:lvl7pPr>
            <a:lvl8pPr lvl="7" rtl="0">
              <a:spcBef>
                <a:spcPts val="0"/>
              </a:spcBef>
              <a:spcAft>
                <a:spcPts val="0"/>
              </a:spcAft>
              <a:buSzPts val="1400"/>
              <a:buFont typeface="Inter SemiBold"/>
              <a:buNone/>
              <a:defRPr>
                <a:latin typeface="Inter SemiBold"/>
                <a:ea typeface="Inter SemiBold"/>
                <a:cs typeface="Inter SemiBold"/>
                <a:sym typeface="Inter SemiBold"/>
              </a:defRPr>
            </a:lvl8pPr>
            <a:lvl9pPr lvl="8" rtl="0">
              <a:spcBef>
                <a:spcPts val="0"/>
              </a:spcBef>
              <a:spcAft>
                <a:spcPts val="0"/>
              </a:spcAft>
              <a:buSzPts val="1400"/>
              <a:buFont typeface="Inter SemiBold"/>
              <a:buNone/>
              <a:defRPr>
                <a:latin typeface="Inter SemiBold"/>
                <a:ea typeface="Inter SemiBold"/>
                <a:cs typeface="Inter SemiBold"/>
                <a:sym typeface="Inter SemiBold"/>
              </a:defRPr>
            </a:lvl9pPr>
          </a:lstStyle>
          <a:p/>
        </p:txBody>
      </p:sp>
      <p:sp>
        <p:nvSpPr>
          <p:cNvPr id="101" name="Google Shape;101;p24"/>
          <p:cNvSpPr txBox="1"/>
          <p:nvPr>
            <p:ph idx="1" type="subTitle"/>
          </p:nvPr>
        </p:nvSpPr>
        <p:spPr>
          <a:xfrm>
            <a:off x="228600" y="448200"/>
            <a:ext cx="4103100" cy="219600"/>
          </a:xfrm>
          <a:prstGeom prst="rect">
            <a:avLst/>
          </a:prstGeom>
          <a:noFill/>
          <a:ln>
            <a:noFill/>
          </a:ln>
        </p:spPr>
        <p:txBody>
          <a:bodyPr anchorCtr="0" anchor="t" bIns="0" lIns="0" spcFirstLastPara="1" rIns="0" wrap="square" tIns="0">
            <a:spAutoFit/>
          </a:bodyPr>
          <a:lstStyle>
            <a:lvl1pPr lvl="0" rtl="0">
              <a:spcBef>
                <a:spcPts val="0"/>
              </a:spcBef>
              <a:spcAft>
                <a:spcPts val="0"/>
              </a:spcAft>
              <a:buSzPts val="1400"/>
              <a:buFont typeface="Inter"/>
              <a:buNone/>
              <a:defRPr>
                <a:latin typeface="Inter"/>
                <a:ea typeface="Inter"/>
                <a:cs typeface="Inter"/>
                <a:sym typeface="Inter"/>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02" name="Google Shape;102;p24"/>
          <p:cNvSpPr txBox="1"/>
          <p:nvPr>
            <p:ph idx="2" type="body"/>
          </p:nvPr>
        </p:nvSpPr>
        <p:spPr>
          <a:xfrm>
            <a:off x="228600" y="1400175"/>
            <a:ext cx="6515100" cy="3097200"/>
          </a:xfrm>
          <a:prstGeom prst="rect">
            <a:avLst/>
          </a:prstGeom>
          <a:noFill/>
          <a:ln>
            <a:noFill/>
          </a:ln>
        </p:spPr>
        <p:txBody>
          <a:bodyPr anchorCtr="0" anchor="t" bIns="0" lIns="0" spcFirstLastPara="1" rIns="0" wrap="square" tIns="0">
            <a:spAutoFit/>
          </a:bodyPr>
          <a:lstStyle>
            <a:lvl1pPr indent="-381000" lvl="0" marL="457200" rtl="0">
              <a:lnSpc>
                <a:spcPct val="100000"/>
              </a:lnSpc>
              <a:spcBef>
                <a:spcPts val="0"/>
              </a:spcBef>
              <a:spcAft>
                <a:spcPts val="0"/>
              </a:spcAft>
              <a:buSzPts val="2400"/>
              <a:buFont typeface="Inter Light"/>
              <a:buChar char="●"/>
              <a:defRPr sz="2400">
                <a:latin typeface="Inter Light"/>
                <a:ea typeface="Inter Light"/>
                <a:cs typeface="Inter Light"/>
                <a:sym typeface="Inter Light"/>
              </a:defRPr>
            </a:lvl1pPr>
            <a:lvl2pPr indent="-381000" lvl="1" marL="914400" rtl="0">
              <a:lnSpc>
                <a:spcPct val="100000"/>
              </a:lnSpc>
              <a:spcBef>
                <a:spcPts val="0"/>
              </a:spcBef>
              <a:spcAft>
                <a:spcPts val="0"/>
              </a:spcAft>
              <a:buSzPts val="2400"/>
              <a:buFont typeface="Inter Light"/>
              <a:buChar char="○"/>
              <a:defRPr sz="2400">
                <a:latin typeface="Inter Light"/>
                <a:ea typeface="Inter Light"/>
                <a:cs typeface="Inter Light"/>
                <a:sym typeface="Inter Light"/>
              </a:defRPr>
            </a:lvl2pPr>
            <a:lvl3pPr indent="-381000" lvl="2" marL="1371600" rtl="0">
              <a:lnSpc>
                <a:spcPct val="100000"/>
              </a:lnSpc>
              <a:spcBef>
                <a:spcPts val="0"/>
              </a:spcBef>
              <a:spcAft>
                <a:spcPts val="0"/>
              </a:spcAft>
              <a:buSzPts val="2400"/>
              <a:buFont typeface="Inter Light"/>
              <a:buChar char="■"/>
              <a:defRPr sz="2400">
                <a:latin typeface="Inter Light"/>
                <a:ea typeface="Inter Light"/>
                <a:cs typeface="Inter Light"/>
                <a:sym typeface="Inter Light"/>
              </a:defRPr>
            </a:lvl3pPr>
            <a:lvl4pPr indent="-381000" lvl="3" marL="1828800" rtl="0">
              <a:lnSpc>
                <a:spcPct val="100000"/>
              </a:lnSpc>
              <a:spcBef>
                <a:spcPts val="0"/>
              </a:spcBef>
              <a:spcAft>
                <a:spcPts val="0"/>
              </a:spcAft>
              <a:buSzPts val="2400"/>
              <a:buFont typeface="Inter Light"/>
              <a:buChar char="●"/>
              <a:defRPr sz="2400">
                <a:latin typeface="Inter Light"/>
                <a:ea typeface="Inter Light"/>
                <a:cs typeface="Inter Light"/>
                <a:sym typeface="Inter Light"/>
              </a:defRPr>
            </a:lvl4pPr>
            <a:lvl5pPr indent="-381000" lvl="4" marL="2286000" rtl="0">
              <a:lnSpc>
                <a:spcPct val="100000"/>
              </a:lnSpc>
              <a:spcBef>
                <a:spcPts val="0"/>
              </a:spcBef>
              <a:spcAft>
                <a:spcPts val="0"/>
              </a:spcAft>
              <a:buSzPts val="2400"/>
              <a:buFont typeface="Inter Light"/>
              <a:buChar char="○"/>
              <a:defRPr sz="2400">
                <a:latin typeface="Inter Light"/>
                <a:ea typeface="Inter Light"/>
                <a:cs typeface="Inter Light"/>
                <a:sym typeface="Inter Light"/>
              </a:defRPr>
            </a:lvl5pPr>
            <a:lvl6pPr indent="-381000" lvl="5" marL="2743200" rtl="0">
              <a:lnSpc>
                <a:spcPct val="100000"/>
              </a:lnSpc>
              <a:spcBef>
                <a:spcPts val="0"/>
              </a:spcBef>
              <a:spcAft>
                <a:spcPts val="0"/>
              </a:spcAft>
              <a:buSzPts val="2400"/>
              <a:buFont typeface="Inter Light"/>
              <a:buChar char="■"/>
              <a:defRPr sz="2400">
                <a:latin typeface="Inter Light"/>
                <a:ea typeface="Inter Light"/>
                <a:cs typeface="Inter Light"/>
                <a:sym typeface="Inter Light"/>
              </a:defRPr>
            </a:lvl6pPr>
            <a:lvl7pPr indent="-381000" lvl="6" marL="3200400" rtl="0">
              <a:lnSpc>
                <a:spcPct val="100000"/>
              </a:lnSpc>
              <a:spcBef>
                <a:spcPts val="0"/>
              </a:spcBef>
              <a:spcAft>
                <a:spcPts val="0"/>
              </a:spcAft>
              <a:buSzPts val="2400"/>
              <a:buFont typeface="Inter Light"/>
              <a:buChar char="●"/>
              <a:defRPr sz="2400">
                <a:latin typeface="Inter Light"/>
                <a:ea typeface="Inter Light"/>
                <a:cs typeface="Inter Light"/>
                <a:sym typeface="Inter Light"/>
              </a:defRPr>
            </a:lvl7pPr>
            <a:lvl8pPr indent="-381000" lvl="7" marL="3657600" rtl="0">
              <a:lnSpc>
                <a:spcPct val="100000"/>
              </a:lnSpc>
              <a:spcBef>
                <a:spcPts val="0"/>
              </a:spcBef>
              <a:spcAft>
                <a:spcPts val="0"/>
              </a:spcAft>
              <a:buSzPts val="2400"/>
              <a:buFont typeface="Inter Light"/>
              <a:buChar char="○"/>
              <a:defRPr sz="2400">
                <a:latin typeface="Inter Light"/>
                <a:ea typeface="Inter Light"/>
                <a:cs typeface="Inter Light"/>
                <a:sym typeface="Inter Light"/>
              </a:defRPr>
            </a:lvl8pPr>
            <a:lvl9pPr indent="-381000" lvl="8" marL="4114800" rtl="0">
              <a:lnSpc>
                <a:spcPct val="100000"/>
              </a:lnSpc>
              <a:spcBef>
                <a:spcPts val="0"/>
              </a:spcBef>
              <a:spcAft>
                <a:spcPts val="0"/>
              </a:spcAft>
              <a:buSzPts val="2400"/>
              <a:buFont typeface="Inter Light"/>
              <a:buChar char="■"/>
              <a:defRPr sz="2400">
                <a:latin typeface="Inter Light"/>
                <a:ea typeface="Inter Light"/>
                <a:cs typeface="Inter Light"/>
                <a:sym typeface="Inter Light"/>
              </a:defRPr>
            </a:lvl9pPr>
          </a:lstStyle>
          <a:p/>
        </p:txBody>
      </p:sp>
      <p:pic>
        <p:nvPicPr>
          <p:cNvPr id="103" name="Google Shape;103;p24"/>
          <p:cNvPicPr preferRelativeResize="0"/>
          <p:nvPr/>
        </p:nvPicPr>
        <p:blipFill>
          <a:blip r:embed="rId2">
            <a:alphaModFix amt="63000"/>
          </a:blip>
          <a:stretch>
            <a:fillRect/>
          </a:stretch>
        </p:blipFill>
        <p:spPr>
          <a:xfrm>
            <a:off x="228600" y="4680200"/>
            <a:ext cx="632150" cy="234700"/>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2">
  <p:cSld name="TITLE_2">
    <p:spTree>
      <p:nvGrpSpPr>
        <p:cNvPr id="104" name="Shape 104"/>
        <p:cNvGrpSpPr/>
        <p:nvPr/>
      </p:nvGrpSpPr>
      <p:grpSpPr>
        <a:xfrm>
          <a:off x="0" y="0"/>
          <a:ext cx="0" cy="0"/>
          <a:chOff x="0" y="0"/>
          <a:chExt cx="0" cy="0"/>
        </a:xfrm>
      </p:grpSpPr>
      <p:sp>
        <p:nvSpPr>
          <p:cNvPr id="105" name="Google Shape;105;p25"/>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rtl="0" algn="ctr">
              <a:spcBef>
                <a:spcPts val="0"/>
              </a:spcBef>
              <a:spcAft>
                <a:spcPts val="0"/>
              </a:spcAft>
              <a:buSzPts val="5200"/>
              <a:buChar char="●"/>
              <a:defRPr sz="5200"/>
            </a:lvl1pPr>
            <a:lvl2pPr lvl="1" rtl="0" algn="ctr">
              <a:spcBef>
                <a:spcPts val="0"/>
              </a:spcBef>
              <a:spcAft>
                <a:spcPts val="0"/>
              </a:spcAft>
              <a:buSzPts val="5200"/>
              <a:buChar char="○"/>
              <a:defRPr sz="5200"/>
            </a:lvl2pPr>
            <a:lvl3pPr lvl="2" rtl="0" algn="ctr">
              <a:spcBef>
                <a:spcPts val="0"/>
              </a:spcBef>
              <a:spcAft>
                <a:spcPts val="0"/>
              </a:spcAft>
              <a:buSzPts val="5200"/>
              <a:buChar char="■"/>
              <a:defRPr sz="5200"/>
            </a:lvl3pPr>
            <a:lvl4pPr lvl="3" rtl="0" algn="ctr">
              <a:spcBef>
                <a:spcPts val="0"/>
              </a:spcBef>
              <a:spcAft>
                <a:spcPts val="0"/>
              </a:spcAft>
              <a:buSzPts val="5200"/>
              <a:buChar char="●"/>
              <a:defRPr sz="5200"/>
            </a:lvl4pPr>
            <a:lvl5pPr lvl="4" rtl="0" algn="ctr">
              <a:spcBef>
                <a:spcPts val="0"/>
              </a:spcBef>
              <a:spcAft>
                <a:spcPts val="0"/>
              </a:spcAft>
              <a:buSzPts val="5200"/>
              <a:buChar char="○"/>
              <a:defRPr sz="5200"/>
            </a:lvl5pPr>
            <a:lvl6pPr lvl="5" rtl="0" algn="ctr">
              <a:spcBef>
                <a:spcPts val="0"/>
              </a:spcBef>
              <a:spcAft>
                <a:spcPts val="0"/>
              </a:spcAft>
              <a:buSzPts val="5200"/>
              <a:buChar char="■"/>
              <a:defRPr sz="5200"/>
            </a:lvl6pPr>
            <a:lvl7pPr lvl="6" rtl="0" algn="ctr">
              <a:spcBef>
                <a:spcPts val="0"/>
              </a:spcBef>
              <a:spcAft>
                <a:spcPts val="0"/>
              </a:spcAft>
              <a:buSzPts val="5200"/>
              <a:buChar char="●"/>
              <a:defRPr sz="5200"/>
            </a:lvl7pPr>
            <a:lvl8pPr lvl="7" rtl="0" algn="ctr">
              <a:spcBef>
                <a:spcPts val="0"/>
              </a:spcBef>
              <a:spcAft>
                <a:spcPts val="0"/>
              </a:spcAft>
              <a:buSzPts val="5200"/>
              <a:buChar char="○"/>
              <a:defRPr sz="5200"/>
            </a:lvl8pPr>
            <a:lvl9pPr lvl="8" rtl="0" algn="ctr">
              <a:spcBef>
                <a:spcPts val="0"/>
              </a:spcBef>
              <a:spcAft>
                <a:spcPts val="0"/>
              </a:spcAft>
              <a:buSzPts val="5200"/>
              <a:buChar char="■"/>
              <a:defRPr sz="5200"/>
            </a:lvl9pPr>
          </a:lstStyle>
          <a:p/>
        </p:txBody>
      </p:sp>
      <p:sp>
        <p:nvSpPr>
          <p:cNvPr id="106" name="Google Shape;106;p25"/>
          <p:cNvSpPr txBox="1"/>
          <p:nvPr>
            <p:ph idx="1" type="subTitle"/>
          </p:nvPr>
        </p:nvSpPr>
        <p:spPr>
          <a:xfrm>
            <a:off x="311700" y="2834125"/>
            <a:ext cx="8520600" cy="7926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07" name="Google Shape;107;p2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light grey">
  <p:cSld name="BLANK_1">
    <p:bg>
      <p:bgPr>
        <a:solidFill>
          <a:schemeClr val="accent4"/>
        </a:solidFill>
      </p:bgPr>
    </p:bg>
    <p:spTree>
      <p:nvGrpSpPr>
        <p:cNvPr id="108" name="Shape 108"/>
        <p:cNvGrpSpPr/>
        <p:nvPr/>
      </p:nvGrpSpPr>
      <p:grpSpPr>
        <a:xfrm>
          <a:off x="0" y="0"/>
          <a:ext cx="0" cy="0"/>
          <a:chOff x="0" y="0"/>
          <a:chExt cx="0" cy="0"/>
        </a:xfrm>
      </p:grpSpPr>
      <p:sp>
        <p:nvSpPr>
          <p:cNvPr id="109" name="Google Shape;109;p26"/>
          <p:cNvSpPr txBox="1"/>
          <p:nvPr>
            <p:ph idx="12" type="sldNum"/>
          </p:nvPr>
        </p:nvSpPr>
        <p:spPr>
          <a:xfrm>
            <a:off x="8210350" y="4746125"/>
            <a:ext cx="548700" cy="276900"/>
          </a:xfrm>
          <a:prstGeom prst="rect">
            <a:avLst/>
          </a:prstGeom>
          <a:noFill/>
          <a:ln>
            <a:noFill/>
          </a:ln>
        </p:spPr>
        <p:txBody>
          <a:bodyPr anchorCtr="0" anchor="ctr" bIns="91425" lIns="91425" spcFirstLastPara="1" rIns="91425" wrap="square" tIns="91425">
            <a:noAutofit/>
          </a:bodyPr>
          <a:lstStyle>
            <a:lvl1pPr lvl="0" rtl="0">
              <a:buNone/>
              <a:defRPr sz="600">
                <a:solidFill>
                  <a:schemeClr val="dk1"/>
                </a:solidFill>
                <a:latin typeface="Inter"/>
                <a:ea typeface="Inter"/>
                <a:cs typeface="Inter"/>
                <a:sym typeface="Inter"/>
              </a:defRPr>
            </a:lvl1pPr>
            <a:lvl2pPr lvl="1" rtl="0">
              <a:buNone/>
              <a:defRPr sz="600">
                <a:solidFill>
                  <a:schemeClr val="dk1"/>
                </a:solidFill>
                <a:latin typeface="Inter"/>
                <a:ea typeface="Inter"/>
                <a:cs typeface="Inter"/>
                <a:sym typeface="Inter"/>
              </a:defRPr>
            </a:lvl2pPr>
            <a:lvl3pPr lvl="2" rtl="0">
              <a:buNone/>
              <a:defRPr sz="600">
                <a:solidFill>
                  <a:schemeClr val="dk1"/>
                </a:solidFill>
                <a:latin typeface="Inter"/>
                <a:ea typeface="Inter"/>
                <a:cs typeface="Inter"/>
                <a:sym typeface="Inter"/>
              </a:defRPr>
            </a:lvl3pPr>
            <a:lvl4pPr lvl="3" rtl="0">
              <a:buNone/>
              <a:defRPr sz="600">
                <a:solidFill>
                  <a:schemeClr val="dk1"/>
                </a:solidFill>
                <a:latin typeface="Inter"/>
                <a:ea typeface="Inter"/>
                <a:cs typeface="Inter"/>
                <a:sym typeface="Inter"/>
              </a:defRPr>
            </a:lvl4pPr>
            <a:lvl5pPr lvl="4" rtl="0">
              <a:buNone/>
              <a:defRPr sz="600">
                <a:solidFill>
                  <a:schemeClr val="dk1"/>
                </a:solidFill>
                <a:latin typeface="Inter"/>
                <a:ea typeface="Inter"/>
                <a:cs typeface="Inter"/>
                <a:sym typeface="Inter"/>
              </a:defRPr>
            </a:lvl5pPr>
            <a:lvl6pPr lvl="5" rtl="0">
              <a:buNone/>
              <a:defRPr sz="600">
                <a:solidFill>
                  <a:schemeClr val="dk1"/>
                </a:solidFill>
                <a:latin typeface="Inter"/>
                <a:ea typeface="Inter"/>
                <a:cs typeface="Inter"/>
                <a:sym typeface="Inter"/>
              </a:defRPr>
            </a:lvl6pPr>
            <a:lvl7pPr lvl="6" rtl="0">
              <a:buNone/>
              <a:defRPr sz="600">
                <a:solidFill>
                  <a:schemeClr val="dk1"/>
                </a:solidFill>
                <a:latin typeface="Inter"/>
                <a:ea typeface="Inter"/>
                <a:cs typeface="Inter"/>
                <a:sym typeface="Inter"/>
              </a:defRPr>
            </a:lvl7pPr>
            <a:lvl8pPr lvl="7" rtl="0">
              <a:buNone/>
              <a:defRPr sz="600">
                <a:solidFill>
                  <a:schemeClr val="dk1"/>
                </a:solidFill>
                <a:latin typeface="Inter"/>
                <a:ea typeface="Inter"/>
                <a:cs typeface="Inter"/>
                <a:sym typeface="Inter"/>
              </a:defRPr>
            </a:lvl8pPr>
            <a:lvl9pPr lvl="8" rtl="0">
              <a:buNone/>
              <a:defRPr sz="600">
                <a:solidFill>
                  <a:schemeClr val="dk1"/>
                </a:solidFill>
                <a:latin typeface="Inter"/>
                <a:ea typeface="Inter"/>
                <a:cs typeface="Inter"/>
                <a:sym typeface="Inter"/>
              </a:defRPr>
            </a:lvl9pPr>
          </a:lstStyle>
          <a:p>
            <a:pPr indent="0" lvl="0" marL="0" rtl="0" algn="l">
              <a:spcBef>
                <a:spcPts val="0"/>
              </a:spcBef>
              <a:spcAft>
                <a:spcPts val="0"/>
              </a:spcAft>
              <a:buNone/>
            </a:pPr>
            <a:fld id="{00000000-1234-1234-1234-123412341234}" type="slidenum">
              <a:rPr lang="en"/>
              <a:t>‹#›</a:t>
            </a:fld>
            <a:endParaRPr/>
          </a:p>
        </p:txBody>
      </p:sp>
      <p:sp>
        <p:nvSpPr>
          <p:cNvPr id="110" name="Google Shape;110;p26"/>
          <p:cNvSpPr txBox="1"/>
          <p:nvPr/>
        </p:nvSpPr>
        <p:spPr>
          <a:xfrm>
            <a:off x="7193075" y="4746125"/>
            <a:ext cx="1407600" cy="276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600">
                <a:solidFill>
                  <a:schemeClr val="dk1"/>
                </a:solidFill>
                <a:latin typeface="Inter"/>
                <a:ea typeface="Inter"/>
                <a:cs typeface="Inter"/>
                <a:sym typeface="Inter"/>
              </a:rPr>
              <a:t>Proprietary &amp; Confidential  |</a:t>
            </a:r>
            <a:endParaRPr sz="600">
              <a:solidFill>
                <a:schemeClr val="dk1"/>
              </a:solidFill>
              <a:latin typeface="Inter"/>
              <a:ea typeface="Inter"/>
              <a:cs typeface="Inter"/>
              <a:sym typeface="Inter"/>
            </a:endParaRPr>
          </a:p>
        </p:txBody>
      </p:sp>
      <p:pic>
        <p:nvPicPr>
          <p:cNvPr id="111" name="Google Shape;111;p26"/>
          <p:cNvPicPr preferRelativeResize="0"/>
          <p:nvPr/>
        </p:nvPicPr>
        <p:blipFill>
          <a:blip r:embed="rId2">
            <a:alphaModFix/>
          </a:blip>
          <a:stretch>
            <a:fillRect/>
          </a:stretch>
        </p:blipFill>
        <p:spPr>
          <a:xfrm>
            <a:off x="459300" y="4763409"/>
            <a:ext cx="93225" cy="151491"/>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12" name="Shape 112"/>
        <p:cNvGrpSpPr/>
        <p:nvPr/>
      </p:nvGrpSpPr>
      <p:grpSpPr>
        <a:xfrm>
          <a:off x="0" y="0"/>
          <a:ext cx="0" cy="0"/>
          <a:chOff x="0" y="0"/>
          <a:chExt cx="0" cy="0"/>
        </a:xfrm>
      </p:grpSpPr>
      <p:sp>
        <p:nvSpPr>
          <p:cNvPr id="113" name="Google Shape;113;p27"/>
          <p:cNvSpPr txBox="1"/>
          <p:nvPr>
            <p:ph type="title"/>
          </p:nvPr>
        </p:nvSpPr>
        <p:spPr>
          <a:xfrm>
            <a:off x="311700" y="119275"/>
            <a:ext cx="8520600" cy="12324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Font typeface="Work Sans Medium"/>
              <a:buChar char="●"/>
              <a:defRPr>
                <a:latin typeface="Work Sans Medium"/>
                <a:ea typeface="Work Sans Medium"/>
                <a:cs typeface="Work Sans Medium"/>
                <a:sym typeface="Work Sans Medium"/>
              </a:defRPr>
            </a:lvl1pPr>
            <a:lvl2pPr lvl="1" rtl="0">
              <a:spcBef>
                <a:spcPts val="0"/>
              </a:spcBef>
              <a:spcAft>
                <a:spcPts val="0"/>
              </a:spcAft>
              <a:buSzPts val="6000"/>
              <a:buFont typeface="Work Sans"/>
              <a:buChar char="○"/>
              <a:defRPr sz="6000">
                <a:latin typeface="Work Sans"/>
                <a:ea typeface="Work Sans"/>
                <a:cs typeface="Work Sans"/>
                <a:sym typeface="Work Sans"/>
              </a:defRPr>
            </a:lvl2pPr>
            <a:lvl3pPr lvl="2" rtl="0">
              <a:spcBef>
                <a:spcPts val="0"/>
              </a:spcBef>
              <a:spcAft>
                <a:spcPts val="0"/>
              </a:spcAft>
              <a:buSzPts val="6000"/>
              <a:buFont typeface="Work Sans"/>
              <a:buChar char="■"/>
              <a:defRPr sz="6000">
                <a:latin typeface="Work Sans"/>
                <a:ea typeface="Work Sans"/>
                <a:cs typeface="Work Sans"/>
                <a:sym typeface="Work Sans"/>
              </a:defRPr>
            </a:lvl3pPr>
            <a:lvl4pPr lvl="3" rtl="0">
              <a:spcBef>
                <a:spcPts val="0"/>
              </a:spcBef>
              <a:spcAft>
                <a:spcPts val="0"/>
              </a:spcAft>
              <a:buSzPts val="6000"/>
              <a:buFont typeface="Work Sans"/>
              <a:buChar char="●"/>
              <a:defRPr sz="6000">
                <a:latin typeface="Work Sans"/>
                <a:ea typeface="Work Sans"/>
                <a:cs typeface="Work Sans"/>
                <a:sym typeface="Work Sans"/>
              </a:defRPr>
            </a:lvl4pPr>
            <a:lvl5pPr lvl="4" rtl="0">
              <a:spcBef>
                <a:spcPts val="0"/>
              </a:spcBef>
              <a:spcAft>
                <a:spcPts val="0"/>
              </a:spcAft>
              <a:buSzPts val="6000"/>
              <a:buFont typeface="Work Sans"/>
              <a:buChar char="○"/>
              <a:defRPr sz="6000">
                <a:latin typeface="Work Sans"/>
                <a:ea typeface="Work Sans"/>
                <a:cs typeface="Work Sans"/>
                <a:sym typeface="Work Sans"/>
              </a:defRPr>
            </a:lvl5pPr>
            <a:lvl6pPr lvl="5" rtl="0">
              <a:spcBef>
                <a:spcPts val="0"/>
              </a:spcBef>
              <a:spcAft>
                <a:spcPts val="0"/>
              </a:spcAft>
              <a:buSzPts val="6000"/>
              <a:buFont typeface="Work Sans"/>
              <a:buChar char="■"/>
              <a:defRPr sz="6000">
                <a:latin typeface="Work Sans"/>
                <a:ea typeface="Work Sans"/>
                <a:cs typeface="Work Sans"/>
                <a:sym typeface="Work Sans"/>
              </a:defRPr>
            </a:lvl6pPr>
            <a:lvl7pPr lvl="6" rtl="0">
              <a:spcBef>
                <a:spcPts val="0"/>
              </a:spcBef>
              <a:spcAft>
                <a:spcPts val="0"/>
              </a:spcAft>
              <a:buSzPts val="6000"/>
              <a:buFont typeface="Work Sans"/>
              <a:buChar char="●"/>
              <a:defRPr sz="6000">
                <a:latin typeface="Work Sans"/>
                <a:ea typeface="Work Sans"/>
                <a:cs typeface="Work Sans"/>
                <a:sym typeface="Work Sans"/>
              </a:defRPr>
            </a:lvl7pPr>
            <a:lvl8pPr lvl="7" rtl="0">
              <a:spcBef>
                <a:spcPts val="0"/>
              </a:spcBef>
              <a:spcAft>
                <a:spcPts val="0"/>
              </a:spcAft>
              <a:buSzPts val="6000"/>
              <a:buFont typeface="Work Sans"/>
              <a:buChar char="○"/>
              <a:defRPr sz="6000">
                <a:latin typeface="Work Sans"/>
                <a:ea typeface="Work Sans"/>
                <a:cs typeface="Work Sans"/>
                <a:sym typeface="Work Sans"/>
              </a:defRPr>
            </a:lvl8pPr>
            <a:lvl9pPr lvl="8" rtl="0">
              <a:spcBef>
                <a:spcPts val="0"/>
              </a:spcBef>
              <a:spcAft>
                <a:spcPts val="0"/>
              </a:spcAft>
              <a:buSzPts val="6000"/>
              <a:buFont typeface="Work Sans"/>
              <a:buChar char="■"/>
              <a:defRPr sz="6000">
                <a:latin typeface="Work Sans"/>
                <a:ea typeface="Work Sans"/>
                <a:cs typeface="Work Sans"/>
                <a:sym typeface="Work Sans"/>
              </a:defRPr>
            </a:lvl9pPr>
          </a:lstStyle>
          <a:p/>
        </p:txBody>
      </p:sp>
      <p:sp>
        <p:nvSpPr>
          <p:cNvPr id="114" name="Google Shape;114;p27"/>
          <p:cNvSpPr txBox="1"/>
          <p:nvPr>
            <p:ph idx="1" type="body"/>
          </p:nvPr>
        </p:nvSpPr>
        <p:spPr>
          <a:xfrm>
            <a:off x="311700" y="1133050"/>
            <a:ext cx="8520600" cy="3435900"/>
          </a:xfrm>
          <a:prstGeom prst="rect">
            <a:avLst/>
          </a:prstGeom>
          <a:noFill/>
          <a:ln>
            <a:noFill/>
          </a:ln>
        </p:spPr>
        <p:txBody>
          <a:bodyPr anchorCtr="0" anchor="ctr" bIns="91425" lIns="91425" spcFirstLastPara="1" rIns="91425" wrap="square" tIns="91425">
            <a:noAutofit/>
          </a:bodyPr>
          <a:lstStyle>
            <a:lvl1pPr indent="-355600" lvl="0" marL="457200" rtl="0">
              <a:spcBef>
                <a:spcPts val="0"/>
              </a:spcBef>
              <a:spcAft>
                <a:spcPts val="0"/>
              </a:spcAft>
              <a:buSzPts val="2000"/>
              <a:buFont typeface="Montserrat Medium"/>
              <a:buChar char="●"/>
              <a:defRPr sz="2000">
                <a:latin typeface="Montserrat Medium"/>
                <a:ea typeface="Montserrat Medium"/>
                <a:cs typeface="Montserrat Medium"/>
                <a:sym typeface="Montserrat Medium"/>
              </a:defRPr>
            </a:lvl1pPr>
            <a:lvl2pPr indent="-330200" lvl="1" marL="914400" rtl="0">
              <a:spcBef>
                <a:spcPts val="0"/>
              </a:spcBef>
              <a:spcAft>
                <a:spcPts val="0"/>
              </a:spcAft>
              <a:buSzPts val="1600"/>
              <a:buFont typeface="Montserrat Medium"/>
              <a:buChar char="○"/>
              <a:defRPr sz="1600">
                <a:latin typeface="Montserrat Medium"/>
                <a:ea typeface="Montserrat Medium"/>
                <a:cs typeface="Montserrat Medium"/>
                <a:sym typeface="Montserrat Medium"/>
              </a:defRPr>
            </a:lvl2pPr>
            <a:lvl3pPr indent="-330200" lvl="2" marL="1371600" rtl="0">
              <a:spcBef>
                <a:spcPts val="0"/>
              </a:spcBef>
              <a:spcAft>
                <a:spcPts val="0"/>
              </a:spcAft>
              <a:buSzPts val="1600"/>
              <a:buFont typeface="Montserrat Medium"/>
              <a:buChar char="■"/>
              <a:defRPr sz="1600">
                <a:latin typeface="Montserrat Medium"/>
                <a:ea typeface="Montserrat Medium"/>
                <a:cs typeface="Montserrat Medium"/>
                <a:sym typeface="Montserrat Medium"/>
              </a:defRPr>
            </a:lvl3pPr>
            <a:lvl4pPr indent="-330200" lvl="3" marL="1828800" rtl="0">
              <a:spcBef>
                <a:spcPts val="0"/>
              </a:spcBef>
              <a:spcAft>
                <a:spcPts val="0"/>
              </a:spcAft>
              <a:buSzPts val="1600"/>
              <a:buFont typeface="Montserrat Medium"/>
              <a:buChar char="●"/>
              <a:defRPr sz="1600">
                <a:latin typeface="Montserrat Medium"/>
                <a:ea typeface="Montserrat Medium"/>
                <a:cs typeface="Montserrat Medium"/>
                <a:sym typeface="Montserrat Medium"/>
              </a:defRPr>
            </a:lvl4pPr>
            <a:lvl5pPr indent="-330200" lvl="4" marL="2286000" rtl="0">
              <a:spcBef>
                <a:spcPts val="0"/>
              </a:spcBef>
              <a:spcAft>
                <a:spcPts val="0"/>
              </a:spcAft>
              <a:buSzPts val="1600"/>
              <a:buFont typeface="Montserrat Medium"/>
              <a:buChar char="○"/>
              <a:defRPr sz="1600">
                <a:latin typeface="Montserrat Medium"/>
                <a:ea typeface="Montserrat Medium"/>
                <a:cs typeface="Montserrat Medium"/>
                <a:sym typeface="Montserrat Medium"/>
              </a:defRPr>
            </a:lvl5pPr>
            <a:lvl6pPr indent="-330200" lvl="5" marL="2743200" rtl="0">
              <a:spcBef>
                <a:spcPts val="0"/>
              </a:spcBef>
              <a:spcAft>
                <a:spcPts val="0"/>
              </a:spcAft>
              <a:buSzPts val="1600"/>
              <a:buFont typeface="Montserrat Medium"/>
              <a:buChar char="■"/>
              <a:defRPr sz="1600">
                <a:latin typeface="Montserrat Medium"/>
                <a:ea typeface="Montserrat Medium"/>
                <a:cs typeface="Montserrat Medium"/>
                <a:sym typeface="Montserrat Medium"/>
              </a:defRPr>
            </a:lvl6pPr>
            <a:lvl7pPr indent="-330200" lvl="6" marL="3200400" rtl="0">
              <a:spcBef>
                <a:spcPts val="0"/>
              </a:spcBef>
              <a:spcAft>
                <a:spcPts val="0"/>
              </a:spcAft>
              <a:buSzPts val="1600"/>
              <a:buFont typeface="Montserrat Medium"/>
              <a:buChar char="●"/>
              <a:defRPr sz="1600">
                <a:latin typeface="Montserrat Medium"/>
                <a:ea typeface="Montserrat Medium"/>
                <a:cs typeface="Montserrat Medium"/>
                <a:sym typeface="Montserrat Medium"/>
              </a:defRPr>
            </a:lvl7pPr>
            <a:lvl8pPr indent="-330200" lvl="7" marL="3657600" rtl="0">
              <a:spcBef>
                <a:spcPts val="0"/>
              </a:spcBef>
              <a:spcAft>
                <a:spcPts val="0"/>
              </a:spcAft>
              <a:buSzPts val="1600"/>
              <a:buFont typeface="Montserrat Medium"/>
              <a:buChar char="○"/>
              <a:defRPr sz="1600">
                <a:latin typeface="Montserrat Medium"/>
                <a:ea typeface="Montserrat Medium"/>
                <a:cs typeface="Montserrat Medium"/>
                <a:sym typeface="Montserrat Medium"/>
              </a:defRPr>
            </a:lvl8pPr>
            <a:lvl9pPr indent="-330200" lvl="8" marL="4114800" rtl="0">
              <a:spcBef>
                <a:spcPts val="0"/>
              </a:spcBef>
              <a:spcAft>
                <a:spcPts val="0"/>
              </a:spcAft>
              <a:buSzPts val="1600"/>
              <a:buFont typeface="Montserrat Medium"/>
              <a:buChar char="■"/>
              <a:defRPr sz="1600">
                <a:latin typeface="Montserrat Medium"/>
                <a:ea typeface="Montserrat Medium"/>
                <a:cs typeface="Montserrat Medium"/>
                <a:sym typeface="Montserrat Medium"/>
              </a:defRPr>
            </a:lvl9pPr>
          </a:lstStyle>
          <a:p/>
        </p:txBody>
      </p:sp>
      <p:sp>
        <p:nvSpPr>
          <p:cNvPr id="115" name="Google Shape;115;p2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sz="1800">
                <a:latin typeface="Montserrat"/>
                <a:ea typeface="Montserrat"/>
                <a:cs typeface="Montserrat"/>
                <a:sym typeface="Montserrat"/>
              </a:defRPr>
            </a:lvl1pPr>
            <a:lvl2pPr lvl="1" rtl="0">
              <a:buNone/>
              <a:defRPr sz="1800">
                <a:latin typeface="Montserrat"/>
                <a:ea typeface="Montserrat"/>
                <a:cs typeface="Montserrat"/>
                <a:sym typeface="Montserrat"/>
              </a:defRPr>
            </a:lvl2pPr>
            <a:lvl3pPr lvl="2" rtl="0">
              <a:buNone/>
              <a:defRPr sz="1800">
                <a:latin typeface="Montserrat"/>
                <a:ea typeface="Montserrat"/>
                <a:cs typeface="Montserrat"/>
                <a:sym typeface="Montserrat"/>
              </a:defRPr>
            </a:lvl3pPr>
            <a:lvl4pPr lvl="3" rtl="0">
              <a:buNone/>
              <a:defRPr sz="1800">
                <a:latin typeface="Montserrat"/>
                <a:ea typeface="Montserrat"/>
                <a:cs typeface="Montserrat"/>
                <a:sym typeface="Montserrat"/>
              </a:defRPr>
            </a:lvl4pPr>
            <a:lvl5pPr lvl="4" rtl="0">
              <a:buNone/>
              <a:defRPr sz="1800">
                <a:latin typeface="Montserrat"/>
                <a:ea typeface="Montserrat"/>
                <a:cs typeface="Montserrat"/>
                <a:sym typeface="Montserrat"/>
              </a:defRPr>
            </a:lvl5pPr>
            <a:lvl6pPr lvl="5" rtl="0">
              <a:buNone/>
              <a:defRPr sz="1800">
                <a:latin typeface="Montserrat"/>
                <a:ea typeface="Montserrat"/>
                <a:cs typeface="Montserrat"/>
                <a:sym typeface="Montserrat"/>
              </a:defRPr>
            </a:lvl6pPr>
            <a:lvl7pPr lvl="6" rtl="0">
              <a:buNone/>
              <a:defRPr sz="1800">
                <a:latin typeface="Montserrat"/>
                <a:ea typeface="Montserrat"/>
                <a:cs typeface="Montserrat"/>
                <a:sym typeface="Montserrat"/>
              </a:defRPr>
            </a:lvl7pPr>
            <a:lvl8pPr lvl="7" rtl="0">
              <a:buNone/>
              <a:defRPr sz="1800">
                <a:latin typeface="Montserrat"/>
                <a:ea typeface="Montserrat"/>
                <a:cs typeface="Montserrat"/>
                <a:sym typeface="Montserrat"/>
              </a:defRPr>
            </a:lvl8pPr>
            <a:lvl9pPr lvl="8" rtl="0">
              <a:buNone/>
              <a:defRPr sz="1800">
                <a:latin typeface="Montserrat"/>
                <a:ea typeface="Montserrat"/>
                <a:cs typeface="Montserrat"/>
                <a:sym typeface="Montserrat"/>
              </a:defRPr>
            </a:lvl9pPr>
          </a:lstStyle>
          <a:p>
            <a:pPr indent="0" lvl="0" marL="0" rtl="0" algn="l">
              <a:spcBef>
                <a:spcPts val="0"/>
              </a:spcBef>
              <a:spcAft>
                <a:spcPts val="0"/>
              </a:spcAft>
              <a:buNone/>
            </a:pPr>
            <a:fld id="{00000000-1234-1234-1234-123412341234}" type="slidenum">
              <a:rPr lang="en"/>
              <a:t>‹#›</a:t>
            </a:fld>
            <a:endParaRPr/>
          </a:p>
        </p:txBody>
      </p:sp>
      <p:pic>
        <p:nvPicPr>
          <p:cNvPr id="116" name="Google Shape;116;p27"/>
          <p:cNvPicPr preferRelativeResize="0"/>
          <p:nvPr/>
        </p:nvPicPr>
        <p:blipFill rotWithShape="1">
          <a:blip r:embed="rId2">
            <a:alphaModFix/>
          </a:blip>
          <a:srcRect b="0" l="0" r="83181" t="0"/>
          <a:stretch/>
        </p:blipFill>
        <p:spPr>
          <a:xfrm>
            <a:off x="399599" y="4530025"/>
            <a:ext cx="313823" cy="47040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Ecosystem - Background Graph">
  <p:cSld name="TITLE_1_1_1_1">
    <p:bg>
      <p:bgPr>
        <a:solidFill>
          <a:schemeClr val="accent4"/>
        </a:solidFill>
      </p:bgPr>
    </p:bg>
    <p:spTree>
      <p:nvGrpSpPr>
        <p:cNvPr id="21" name="Shape 21"/>
        <p:cNvGrpSpPr/>
        <p:nvPr/>
      </p:nvGrpSpPr>
      <p:grpSpPr>
        <a:xfrm>
          <a:off x="0" y="0"/>
          <a:ext cx="0" cy="0"/>
          <a:chOff x="0" y="0"/>
          <a:chExt cx="0" cy="0"/>
        </a:xfrm>
      </p:grpSpPr>
      <p:pic>
        <p:nvPicPr>
          <p:cNvPr id="22" name="Google Shape;22;p4"/>
          <p:cNvPicPr preferRelativeResize="0"/>
          <p:nvPr/>
        </p:nvPicPr>
        <p:blipFill rotWithShape="1">
          <a:blip r:embed="rId2">
            <a:alphaModFix/>
          </a:blip>
          <a:srcRect b="0" l="0" r="0" t="0"/>
          <a:stretch/>
        </p:blipFill>
        <p:spPr>
          <a:xfrm>
            <a:off x="5" y="3825"/>
            <a:ext cx="9137188" cy="5139674"/>
          </a:xfrm>
          <a:prstGeom prst="rect">
            <a:avLst/>
          </a:prstGeom>
          <a:noFill/>
          <a:ln>
            <a:noFill/>
          </a:ln>
        </p:spPr>
      </p:pic>
      <p:pic>
        <p:nvPicPr>
          <p:cNvPr id="23" name="Google Shape;23;p4"/>
          <p:cNvPicPr preferRelativeResize="0"/>
          <p:nvPr/>
        </p:nvPicPr>
        <p:blipFill>
          <a:blip r:embed="rId3">
            <a:alphaModFix amt="63000"/>
          </a:blip>
          <a:stretch>
            <a:fillRect/>
          </a:stretch>
        </p:blipFill>
        <p:spPr>
          <a:xfrm>
            <a:off x="228600" y="4680200"/>
            <a:ext cx="632150" cy="23470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Ecosystem - Background Simple">
  <p:cSld name="TITLE_1_1_1_1_1">
    <p:bg>
      <p:bgPr>
        <a:solidFill>
          <a:schemeClr val="accent4"/>
        </a:solidFill>
      </p:bgPr>
    </p:bg>
    <p:spTree>
      <p:nvGrpSpPr>
        <p:cNvPr id="24" name="Shape 24"/>
        <p:cNvGrpSpPr/>
        <p:nvPr/>
      </p:nvGrpSpPr>
      <p:grpSpPr>
        <a:xfrm>
          <a:off x="0" y="0"/>
          <a:ext cx="0" cy="0"/>
          <a:chOff x="0" y="0"/>
          <a:chExt cx="0" cy="0"/>
        </a:xfrm>
      </p:grpSpPr>
      <p:pic>
        <p:nvPicPr>
          <p:cNvPr id="25" name="Google Shape;25;p5"/>
          <p:cNvPicPr preferRelativeResize="0"/>
          <p:nvPr/>
        </p:nvPicPr>
        <p:blipFill>
          <a:blip r:embed="rId2">
            <a:alphaModFix amt="63000"/>
          </a:blip>
          <a:stretch>
            <a:fillRect/>
          </a:stretch>
        </p:blipFill>
        <p:spPr>
          <a:xfrm>
            <a:off x="228600" y="4680200"/>
            <a:ext cx="632150" cy="23470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 Tech Deep Dive - Cover">
  <p:cSld name="TITLE_1_1_2">
    <p:bg>
      <p:bgPr>
        <a:solidFill>
          <a:schemeClr val="accent3"/>
        </a:solidFill>
      </p:bgPr>
    </p:bg>
    <p:spTree>
      <p:nvGrpSpPr>
        <p:cNvPr id="26" name="Shape 26"/>
        <p:cNvGrpSpPr/>
        <p:nvPr/>
      </p:nvGrpSpPr>
      <p:grpSpPr>
        <a:xfrm>
          <a:off x="0" y="0"/>
          <a:ext cx="0" cy="0"/>
          <a:chOff x="0" y="0"/>
          <a:chExt cx="0" cy="0"/>
        </a:xfrm>
      </p:grpSpPr>
      <p:pic>
        <p:nvPicPr>
          <p:cNvPr id="27" name="Google Shape;27;p6"/>
          <p:cNvPicPr preferRelativeResize="0"/>
          <p:nvPr/>
        </p:nvPicPr>
        <p:blipFill rotWithShape="1">
          <a:blip r:embed="rId2">
            <a:alphaModFix/>
          </a:blip>
          <a:srcRect b="0" l="0" r="0" t="0"/>
          <a:stretch/>
        </p:blipFill>
        <p:spPr>
          <a:xfrm>
            <a:off x="3404" y="1913"/>
            <a:ext cx="9137188" cy="5139674"/>
          </a:xfrm>
          <a:prstGeom prst="rect">
            <a:avLst/>
          </a:prstGeom>
          <a:noFill/>
          <a:ln>
            <a:noFill/>
          </a:ln>
        </p:spPr>
      </p:pic>
      <p:sp>
        <p:nvSpPr>
          <p:cNvPr id="28" name="Google Shape;28;p6"/>
          <p:cNvSpPr txBox="1"/>
          <p:nvPr>
            <p:ph idx="1" type="subTitle"/>
          </p:nvPr>
        </p:nvSpPr>
        <p:spPr>
          <a:xfrm>
            <a:off x="4572000" y="228600"/>
            <a:ext cx="4343400" cy="196800"/>
          </a:xfrm>
          <a:prstGeom prst="rect">
            <a:avLst/>
          </a:prstGeom>
          <a:noFill/>
          <a:ln>
            <a:noFill/>
          </a:ln>
        </p:spPr>
        <p:txBody>
          <a:bodyPr anchorCtr="0" anchor="t" bIns="0" lIns="0" spcFirstLastPara="1" rIns="0" wrap="square" tIns="0">
            <a:spAutoFit/>
          </a:bodyPr>
          <a:lstStyle>
            <a:lvl1pPr lvl="0" rtl="0">
              <a:spcBef>
                <a:spcPts val="0"/>
              </a:spcBef>
              <a:spcAft>
                <a:spcPts val="0"/>
              </a:spcAft>
              <a:buClr>
                <a:schemeClr val="dk1"/>
              </a:buClr>
              <a:buSzPts val="1400"/>
              <a:buFont typeface="Inter SemiBold"/>
              <a:buNone/>
              <a:defRPr sz="1400">
                <a:solidFill>
                  <a:schemeClr val="dk1"/>
                </a:solidFill>
                <a:latin typeface="Inter SemiBold"/>
                <a:ea typeface="Inter SemiBold"/>
                <a:cs typeface="Inter SemiBold"/>
                <a:sym typeface="Inter SemiBold"/>
              </a:defRPr>
            </a:lvl1pPr>
            <a:lvl2pPr lvl="1" rtl="0">
              <a:spcBef>
                <a:spcPts val="0"/>
              </a:spcBef>
              <a:spcAft>
                <a:spcPts val="0"/>
              </a:spcAft>
              <a:buClr>
                <a:schemeClr val="dk1"/>
              </a:buClr>
              <a:buSzPts val="1400"/>
              <a:buFont typeface="Inter SemiBold"/>
              <a:buNone/>
              <a:defRPr>
                <a:solidFill>
                  <a:schemeClr val="dk1"/>
                </a:solidFill>
                <a:latin typeface="Inter SemiBold"/>
                <a:ea typeface="Inter SemiBold"/>
                <a:cs typeface="Inter SemiBold"/>
                <a:sym typeface="Inter SemiBold"/>
              </a:defRPr>
            </a:lvl2pPr>
            <a:lvl3pPr lvl="2" rtl="0">
              <a:spcBef>
                <a:spcPts val="0"/>
              </a:spcBef>
              <a:spcAft>
                <a:spcPts val="0"/>
              </a:spcAft>
              <a:buClr>
                <a:schemeClr val="dk1"/>
              </a:buClr>
              <a:buSzPts val="1400"/>
              <a:buFont typeface="Inter SemiBold"/>
              <a:buNone/>
              <a:defRPr>
                <a:solidFill>
                  <a:schemeClr val="dk1"/>
                </a:solidFill>
                <a:latin typeface="Inter SemiBold"/>
                <a:ea typeface="Inter SemiBold"/>
                <a:cs typeface="Inter SemiBold"/>
                <a:sym typeface="Inter SemiBold"/>
              </a:defRPr>
            </a:lvl3pPr>
            <a:lvl4pPr lvl="3" rtl="0">
              <a:spcBef>
                <a:spcPts val="0"/>
              </a:spcBef>
              <a:spcAft>
                <a:spcPts val="0"/>
              </a:spcAft>
              <a:buClr>
                <a:schemeClr val="dk1"/>
              </a:buClr>
              <a:buSzPts val="1400"/>
              <a:buFont typeface="Inter SemiBold"/>
              <a:buNone/>
              <a:defRPr>
                <a:solidFill>
                  <a:schemeClr val="dk1"/>
                </a:solidFill>
                <a:latin typeface="Inter SemiBold"/>
                <a:ea typeface="Inter SemiBold"/>
                <a:cs typeface="Inter SemiBold"/>
                <a:sym typeface="Inter SemiBold"/>
              </a:defRPr>
            </a:lvl4pPr>
            <a:lvl5pPr lvl="4" rtl="0">
              <a:spcBef>
                <a:spcPts val="0"/>
              </a:spcBef>
              <a:spcAft>
                <a:spcPts val="0"/>
              </a:spcAft>
              <a:buClr>
                <a:schemeClr val="dk1"/>
              </a:buClr>
              <a:buSzPts val="1400"/>
              <a:buFont typeface="Inter SemiBold"/>
              <a:buNone/>
              <a:defRPr>
                <a:solidFill>
                  <a:schemeClr val="dk1"/>
                </a:solidFill>
                <a:latin typeface="Inter SemiBold"/>
                <a:ea typeface="Inter SemiBold"/>
                <a:cs typeface="Inter SemiBold"/>
                <a:sym typeface="Inter SemiBold"/>
              </a:defRPr>
            </a:lvl5pPr>
            <a:lvl6pPr lvl="5" rtl="0">
              <a:spcBef>
                <a:spcPts val="0"/>
              </a:spcBef>
              <a:spcAft>
                <a:spcPts val="0"/>
              </a:spcAft>
              <a:buClr>
                <a:schemeClr val="dk1"/>
              </a:buClr>
              <a:buSzPts val="1400"/>
              <a:buFont typeface="Inter SemiBold"/>
              <a:buNone/>
              <a:defRPr>
                <a:solidFill>
                  <a:schemeClr val="dk1"/>
                </a:solidFill>
                <a:latin typeface="Inter SemiBold"/>
                <a:ea typeface="Inter SemiBold"/>
                <a:cs typeface="Inter SemiBold"/>
                <a:sym typeface="Inter SemiBold"/>
              </a:defRPr>
            </a:lvl6pPr>
            <a:lvl7pPr lvl="6" rtl="0">
              <a:spcBef>
                <a:spcPts val="0"/>
              </a:spcBef>
              <a:spcAft>
                <a:spcPts val="0"/>
              </a:spcAft>
              <a:buClr>
                <a:schemeClr val="dk1"/>
              </a:buClr>
              <a:buSzPts val="1400"/>
              <a:buFont typeface="Inter SemiBold"/>
              <a:buNone/>
              <a:defRPr>
                <a:solidFill>
                  <a:schemeClr val="dk1"/>
                </a:solidFill>
                <a:latin typeface="Inter SemiBold"/>
                <a:ea typeface="Inter SemiBold"/>
                <a:cs typeface="Inter SemiBold"/>
                <a:sym typeface="Inter SemiBold"/>
              </a:defRPr>
            </a:lvl7pPr>
            <a:lvl8pPr lvl="7" rtl="0">
              <a:spcBef>
                <a:spcPts val="0"/>
              </a:spcBef>
              <a:spcAft>
                <a:spcPts val="0"/>
              </a:spcAft>
              <a:buClr>
                <a:schemeClr val="dk1"/>
              </a:buClr>
              <a:buSzPts val="1400"/>
              <a:buFont typeface="Inter SemiBold"/>
              <a:buNone/>
              <a:defRPr>
                <a:solidFill>
                  <a:schemeClr val="dk1"/>
                </a:solidFill>
                <a:latin typeface="Inter SemiBold"/>
                <a:ea typeface="Inter SemiBold"/>
                <a:cs typeface="Inter SemiBold"/>
                <a:sym typeface="Inter SemiBold"/>
              </a:defRPr>
            </a:lvl8pPr>
            <a:lvl9pPr lvl="8" rtl="0">
              <a:spcBef>
                <a:spcPts val="0"/>
              </a:spcBef>
              <a:spcAft>
                <a:spcPts val="0"/>
              </a:spcAft>
              <a:buClr>
                <a:schemeClr val="dk1"/>
              </a:buClr>
              <a:buSzPts val="1400"/>
              <a:buFont typeface="Inter SemiBold"/>
              <a:buNone/>
              <a:defRPr>
                <a:solidFill>
                  <a:schemeClr val="dk1"/>
                </a:solidFill>
                <a:latin typeface="Inter SemiBold"/>
                <a:ea typeface="Inter SemiBold"/>
                <a:cs typeface="Inter SemiBold"/>
                <a:sym typeface="Inter SemiBold"/>
              </a:defRPr>
            </a:lvl9pPr>
          </a:lstStyle>
          <a:p/>
        </p:txBody>
      </p:sp>
      <p:sp>
        <p:nvSpPr>
          <p:cNvPr id="29" name="Google Shape;29;p6"/>
          <p:cNvSpPr txBox="1"/>
          <p:nvPr>
            <p:ph idx="2" type="subTitle"/>
          </p:nvPr>
        </p:nvSpPr>
        <p:spPr>
          <a:xfrm>
            <a:off x="4572000" y="444001"/>
            <a:ext cx="4343400" cy="196800"/>
          </a:xfrm>
          <a:prstGeom prst="rect">
            <a:avLst/>
          </a:prstGeom>
          <a:noFill/>
          <a:ln>
            <a:noFill/>
          </a:ln>
        </p:spPr>
        <p:txBody>
          <a:bodyPr anchorCtr="0" anchor="t" bIns="0" lIns="0" spcFirstLastPara="1" rIns="0" wrap="square" tIns="0">
            <a:spAutoFit/>
          </a:bodyPr>
          <a:lstStyle>
            <a:lvl1pPr lvl="0" rtl="0">
              <a:spcBef>
                <a:spcPts val="0"/>
              </a:spcBef>
              <a:spcAft>
                <a:spcPts val="0"/>
              </a:spcAft>
              <a:buClr>
                <a:schemeClr val="dk1"/>
              </a:buClr>
              <a:buSzPts val="1400"/>
              <a:buFont typeface="Inter"/>
              <a:buNone/>
              <a:defRPr sz="1400">
                <a:solidFill>
                  <a:schemeClr val="dk1"/>
                </a:solidFill>
                <a:latin typeface="Inter"/>
                <a:ea typeface="Inter"/>
                <a:cs typeface="Inter"/>
                <a:sym typeface="Inter"/>
              </a:defRPr>
            </a:lvl1pPr>
            <a:lvl2pPr lvl="1" rtl="0">
              <a:spcBef>
                <a:spcPts val="0"/>
              </a:spcBef>
              <a:spcAft>
                <a:spcPts val="0"/>
              </a:spcAft>
              <a:buClr>
                <a:schemeClr val="dk1"/>
              </a:buClr>
              <a:buSzPts val="1400"/>
              <a:buFont typeface="Inter Light"/>
              <a:buNone/>
              <a:defRPr>
                <a:solidFill>
                  <a:schemeClr val="dk1"/>
                </a:solidFill>
                <a:latin typeface="Inter Light"/>
                <a:ea typeface="Inter Light"/>
                <a:cs typeface="Inter Light"/>
                <a:sym typeface="Inter Light"/>
              </a:defRPr>
            </a:lvl2pPr>
            <a:lvl3pPr lvl="2" rtl="0">
              <a:spcBef>
                <a:spcPts val="0"/>
              </a:spcBef>
              <a:spcAft>
                <a:spcPts val="0"/>
              </a:spcAft>
              <a:buClr>
                <a:schemeClr val="dk1"/>
              </a:buClr>
              <a:buSzPts val="1400"/>
              <a:buFont typeface="Inter Light"/>
              <a:buNone/>
              <a:defRPr>
                <a:solidFill>
                  <a:schemeClr val="dk1"/>
                </a:solidFill>
                <a:latin typeface="Inter Light"/>
                <a:ea typeface="Inter Light"/>
                <a:cs typeface="Inter Light"/>
                <a:sym typeface="Inter Light"/>
              </a:defRPr>
            </a:lvl3pPr>
            <a:lvl4pPr lvl="3" rtl="0">
              <a:spcBef>
                <a:spcPts val="0"/>
              </a:spcBef>
              <a:spcAft>
                <a:spcPts val="0"/>
              </a:spcAft>
              <a:buClr>
                <a:schemeClr val="dk1"/>
              </a:buClr>
              <a:buSzPts val="1400"/>
              <a:buFont typeface="Inter Light"/>
              <a:buNone/>
              <a:defRPr>
                <a:solidFill>
                  <a:schemeClr val="dk1"/>
                </a:solidFill>
                <a:latin typeface="Inter Light"/>
                <a:ea typeface="Inter Light"/>
                <a:cs typeface="Inter Light"/>
                <a:sym typeface="Inter Light"/>
              </a:defRPr>
            </a:lvl4pPr>
            <a:lvl5pPr lvl="4" rtl="0">
              <a:spcBef>
                <a:spcPts val="0"/>
              </a:spcBef>
              <a:spcAft>
                <a:spcPts val="0"/>
              </a:spcAft>
              <a:buClr>
                <a:schemeClr val="dk1"/>
              </a:buClr>
              <a:buSzPts val="1400"/>
              <a:buFont typeface="Inter Light"/>
              <a:buNone/>
              <a:defRPr>
                <a:solidFill>
                  <a:schemeClr val="dk1"/>
                </a:solidFill>
                <a:latin typeface="Inter Light"/>
                <a:ea typeface="Inter Light"/>
                <a:cs typeface="Inter Light"/>
                <a:sym typeface="Inter Light"/>
              </a:defRPr>
            </a:lvl5pPr>
            <a:lvl6pPr lvl="5" rtl="0">
              <a:spcBef>
                <a:spcPts val="0"/>
              </a:spcBef>
              <a:spcAft>
                <a:spcPts val="0"/>
              </a:spcAft>
              <a:buClr>
                <a:schemeClr val="dk1"/>
              </a:buClr>
              <a:buSzPts val="1400"/>
              <a:buFont typeface="Inter Light"/>
              <a:buNone/>
              <a:defRPr>
                <a:solidFill>
                  <a:schemeClr val="dk1"/>
                </a:solidFill>
                <a:latin typeface="Inter Light"/>
                <a:ea typeface="Inter Light"/>
                <a:cs typeface="Inter Light"/>
                <a:sym typeface="Inter Light"/>
              </a:defRPr>
            </a:lvl6pPr>
            <a:lvl7pPr lvl="6" rtl="0">
              <a:spcBef>
                <a:spcPts val="0"/>
              </a:spcBef>
              <a:spcAft>
                <a:spcPts val="0"/>
              </a:spcAft>
              <a:buClr>
                <a:schemeClr val="dk1"/>
              </a:buClr>
              <a:buSzPts val="1400"/>
              <a:buFont typeface="Inter Light"/>
              <a:buNone/>
              <a:defRPr>
                <a:solidFill>
                  <a:schemeClr val="dk1"/>
                </a:solidFill>
                <a:latin typeface="Inter Light"/>
                <a:ea typeface="Inter Light"/>
                <a:cs typeface="Inter Light"/>
                <a:sym typeface="Inter Light"/>
              </a:defRPr>
            </a:lvl7pPr>
            <a:lvl8pPr lvl="7" rtl="0">
              <a:spcBef>
                <a:spcPts val="0"/>
              </a:spcBef>
              <a:spcAft>
                <a:spcPts val="0"/>
              </a:spcAft>
              <a:buClr>
                <a:schemeClr val="dk1"/>
              </a:buClr>
              <a:buSzPts val="1400"/>
              <a:buFont typeface="Inter Light"/>
              <a:buNone/>
              <a:defRPr>
                <a:solidFill>
                  <a:schemeClr val="dk1"/>
                </a:solidFill>
                <a:latin typeface="Inter Light"/>
                <a:ea typeface="Inter Light"/>
                <a:cs typeface="Inter Light"/>
                <a:sym typeface="Inter Light"/>
              </a:defRPr>
            </a:lvl8pPr>
            <a:lvl9pPr lvl="8" rtl="0">
              <a:spcBef>
                <a:spcPts val="0"/>
              </a:spcBef>
              <a:spcAft>
                <a:spcPts val="0"/>
              </a:spcAft>
              <a:buClr>
                <a:schemeClr val="dk1"/>
              </a:buClr>
              <a:buSzPts val="1400"/>
              <a:buFont typeface="Inter Light"/>
              <a:buNone/>
              <a:defRPr>
                <a:solidFill>
                  <a:schemeClr val="dk1"/>
                </a:solidFill>
                <a:latin typeface="Inter Light"/>
                <a:ea typeface="Inter Light"/>
                <a:cs typeface="Inter Light"/>
                <a:sym typeface="Inter Light"/>
              </a:defRPr>
            </a:lvl9pPr>
          </a:lstStyle>
          <a:p/>
        </p:txBody>
      </p:sp>
      <p:sp>
        <p:nvSpPr>
          <p:cNvPr id="30" name="Google Shape;30;p6"/>
          <p:cNvSpPr txBox="1"/>
          <p:nvPr>
            <p:ph type="title"/>
          </p:nvPr>
        </p:nvSpPr>
        <p:spPr>
          <a:xfrm>
            <a:off x="4572000" y="1400175"/>
            <a:ext cx="4343400" cy="1028700"/>
          </a:xfrm>
          <a:prstGeom prst="rect">
            <a:avLst/>
          </a:prstGeom>
          <a:noFill/>
          <a:ln>
            <a:noFill/>
          </a:ln>
        </p:spPr>
        <p:txBody>
          <a:bodyPr anchorCtr="0" anchor="t" bIns="0" lIns="0" spcFirstLastPara="1" rIns="0" wrap="square" tIns="0">
            <a:spAutoFit/>
          </a:bodyPr>
          <a:lstStyle>
            <a:lvl1pPr lvl="0" rtl="0">
              <a:lnSpc>
                <a:spcPct val="90000"/>
              </a:lnSpc>
              <a:spcBef>
                <a:spcPts val="0"/>
              </a:spcBef>
              <a:spcAft>
                <a:spcPts val="0"/>
              </a:spcAft>
              <a:buSzPts val="3200"/>
              <a:buFont typeface="Inter Light"/>
              <a:buNone/>
              <a:defRPr sz="3200">
                <a:latin typeface="Inter Light"/>
                <a:ea typeface="Inter Light"/>
                <a:cs typeface="Inter Light"/>
                <a:sym typeface="Inter Light"/>
              </a:defRPr>
            </a:lvl1pPr>
            <a:lvl2pPr lvl="1" rtl="0">
              <a:spcBef>
                <a:spcPts val="0"/>
              </a:spcBef>
              <a:spcAft>
                <a:spcPts val="0"/>
              </a:spcAft>
              <a:buSzPts val="3200"/>
              <a:buFont typeface="Inter Light"/>
              <a:buNone/>
              <a:defRPr sz="3200">
                <a:latin typeface="Inter Light"/>
                <a:ea typeface="Inter Light"/>
                <a:cs typeface="Inter Light"/>
                <a:sym typeface="Inter Light"/>
              </a:defRPr>
            </a:lvl2pPr>
            <a:lvl3pPr lvl="2" rtl="0">
              <a:spcBef>
                <a:spcPts val="0"/>
              </a:spcBef>
              <a:spcAft>
                <a:spcPts val="0"/>
              </a:spcAft>
              <a:buSzPts val="3200"/>
              <a:buFont typeface="Inter Light"/>
              <a:buNone/>
              <a:defRPr sz="3200">
                <a:latin typeface="Inter Light"/>
                <a:ea typeface="Inter Light"/>
                <a:cs typeface="Inter Light"/>
                <a:sym typeface="Inter Light"/>
              </a:defRPr>
            </a:lvl3pPr>
            <a:lvl4pPr lvl="3" rtl="0">
              <a:spcBef>
                <a:spcPts val="0"/>
              </a:spcBef>
              <a:spcAft>
                <a:spcPts val="0"/>
              </a:spcAft>
              <a:buSzPts val="3200"/>
              <a:buFont typeface="Inter Light"/>
              <a:buNone/>
              <a:defRPr sz="3200">
                <a:latin typeface="Inter Light"/>
                <a:ea typeface="Inter Light"/>
                <a:cs typeface="Inter Light"/>
                <a:sym typeface="Inter Light"/>
              </a:defRPr>
            </a:lvl4pPr>
            <a:lvl5pPr lvl="4" rtl="0">
              <a:spcBef>
                <a:spcPts val="0"/>
              </a:spcBef>
              <a:spcAft>
                <a:spcPts val="0"/>
              </a:spcAft>
              <a:buSzPts val="3200"/>
              <a:buFont typeface="Inter Light"/>
              <a:buNone/>
              <a:defRPr sz="3200">
                <a:latin typeface="Inter Light"/>
                <a:ea typeface="Inter Light"/>
                <a:cs typeface="Inter Light"/>
                <a:sym typeface="Inter Light"/>
              </a:defRPr>
            </a:lvl5pPr>
            <a:lvl6pPr lvl="5" rtl="0">
              <a:spcBef>
                <a:spcPts val="0"/>
              </a:spcBef>
              <a:spcAft>
                <a:spcPts val="0"/>
              </a:spcAft>
              <a:buSzPts val="3200"/>
              <a:buFont typeface="Inter Light"/>
              <a:buNone/>
              <a:defRPr sz="3200">
                <a:latin typeface="Inter Light"/>
                <a:ea typeface="Inter Light"/>
                <a:cs typeface="Inter Light"/>
                <a:sym typeface="Inter Light"/>
              </a:defRPr>
            </a:lvl6pPr>
            <a:lvl7pPr lvl="6" rtl="0">
              <a:spcBef>
                <a:spcPts val="0"/>
              </a:spcBef>
              <a:spcAft>
                <a:spcPts val="0"/>
              </a:spcAft>
              <a:buSzPts val="3200"/>
              <a:buFont typeface="Inter Light"/>
              <a:buNone/>
              <a:defRPr sz="3200">
                <a:latin typeface="Inter Light"/>
                <a:ea typeface="Inter Light"/>
                <a:cs typeface="Inter Light"/>
                <a:sym typeface="Inter Light"/>
              </a:defRPr>
            </a:lvl7pPr>
            <a:lvl8pPr lvl="7" rtl="0">
              <a:spcBef>
                <a:spcPts val="0"/>
              </a:spcBef>
              <a:spcAft>
                <a:spcPts val="0"/>
              </a:spcAft>
              <a:buSzPts val="3200"/>
              <a:buFont typeface="Inter Light"/>
              <a:buNone/>
              <a:defRPr sz="3200">
                <a:latin typeface="Inter Light"/>
                <a:ea typeface="Inter Light"/>
                <a:cs typeface="Inter Light"/>
                <a:sym typeface="Inter Light"/>
              </a:defRPr>
            </a:lvl8pPr>
            <a:lvl9pPr lvl="8" rtl="0">
              <a:spcBef>
                <a:spcPts val="0"/>
              </a:spcBef>
              <a:spcAft>
                <a:spcPts val="0"/>
              </a:spcAft>
              <a:buSzPts val="3200"/>
              <a:buFont typeface="Inter Light"/>
              <a:buNone/>
              <a:defRPr sz="3200">
                <a:latin typeface="Inter Light"/>
                <a:ea typeface="Inter Light"/>
                <a:cs typeface="Inter Light"/>
                <a:sym typeface="Inter Light"/>
              </a:defRPr>
            </a:lvl9pPr>
          </a:lstStyle>
          <a:p/>
        </p:txBody>
      </p:sp>
      <p:sp>
        <p:nvSpPr>
          <p:cNvPr id="31" name="Google Shape;31;p6"/>
          <p:cNvSpPr txBox="1"/>
          <p:nvPr/>
        </p:nvSpPr>
        <p:spPr>
          <a:xfrm>
            <a:off x="4572000" y="1108575"/>
            <a:ext cx="4343400" cy="2154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a:solidFill>
                  <a:schemeClr val="dk1"/>
                </a:solidFill>
                <a:latin typeface="Inter"/>
                <a:ea typeface="Inter"/>
                <a:cs typeface="Inter"/>
                <a:sym typeface="Inter"/>
              </a:rPr>
              <a:t>Track name</a:t>
            </a:r>
            <a:endParaRPr>
              <a:solidFill>
                <a:schemeClr val="dk1"/>
              </a:solidFill>
              <a:latin typeface="Inter"/>
              <a:ea typeface="Inter"/>
              <a:cs typeface="Inter"/>
              <a:sym typeface="Inter"/>
            </a:endParaRPr>
          </a:p>
        </p:txBody>
      </p:sp>
      <p:pic>
        <p:nvPicPr>
          <p:cNvPr id="32" name="Google Shape;32;p6"/>
          <p:cNvPicPr preferRelativeResize="0"/>
          <p:nvPr/>
        </p:nvPicPr>
        <p:blipFill>
          <a:blip r:embed="rId3">
            <a:alphaModFix/>
          </a:blip>
          <a:stretch>
            <a:fillRect/>
          </a:stretch>
        </p:blipFill>
        <p:spPr>
          <a:xfrm>
            <a:off x="228600" y="228775"/>
            <a:ext cx="2171699" cy="468686"/>
          </a:xfrm>
          <a:prstGeom prst="rect">
            <a:avLst/>
          </a:prstGeom>
          <a:noFill/>
          <a:ln>
            <a:noFill/>
          </a:ln>
        </p:spPr>
      </p:pic>
      <p:pic>
        <p:nvPicPr>
          <p:cNvPr id="33" name="Google Shape;33;p6"/>
          <p:cNvPicPr preferRelativeResize="0"/>
          <p:nvPr/>
        </p:nvPicPr>
        <p:blipFill>
          <a:blip r:embed="rId4">
            <a:alphaModFix/>
          </a:blip>
          <a:stretch>
            <a:fillRect/>
          </a:stretch>
        </p:blipFill>
        <p:spPr>
          <a:xfrm>
            <a:off x="228600" y="4594350"/>
            <a:ext cx="863400" cy="32055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 Tech Deep Dive - Background Graph">
  <p:cSld name="TITLE_1_1_2_1">
    <p:bg>
      <p:bgPr>
        <a:solidFill>
          <a:schemeClr val="accent3"/>
        </a:solidFill>
      </p:bgPr>
    </p:bg>
    <p:spTree>
      <p:nvGrpSpPr>
        <p:cNvPr id="34" name="Shape 34"/>
        <p:cNvGrpSpPr/>
        <p:nvPr/>
      </p:nvGrpSpPr>
      <p:grpSpPr>
        <a:xfrm>
          <a:off x="0" y="0"/>
          <a:ext cx="0" cy="0"/>
          <a:chOff x="0" y="0"/>
          <a:chExt cx="0" cy="0"/>
        </a:xfrm>
      </p:grpSpPr>
      <p:pic>
        <p:nvPicPr>
          <p:cNvPr id="35" name="Google Shape;35;p7"/>
          <p:cNvPicPr preferRelativeResize="0"/>
          <p:nvPr/>
        </p:nvPicPr>
        <p:blipFill rotWithShape="1">
          <a:blip r:embed="rId2">
            <a:alphaModFix/>
          </a:blip>
          <a:srcRect b="0" l="0" r="0" t="0"/>
          <a:stretch/>
        </p:blipFill>
        <p:spPr>
          <a:xfrm>
            <a:off x="3404" y="1913"/>
            <a:ext cx="9137188" cy="5139674"/>
          </a:xfrm>
          <a:prstGeom prst="rect">
            <a:avLst/>
          </a:prstGeom>
          <a:noFill/>
          <a:ln>
            <a:noFill/>
          </a:ln>
        </p:spPr>
      </p:pic>
      <p:pic>
        <p:nvPicPr>
          <p:cNvPr id="36" name="Google Shape;36;p7"/>
          <p:cNvPicPr preferRelativeResize="0"/>
          <p:nvPr/>
        </p:nvPicPr>
        <p:blipFill>
          <a:blip r:embed="rId3">
            <a:alphaModFix amt="63000"/>
          </a:blip>
          <a:stretch>
            <a:fillRect/>
          </a:stretch>
        </p:blipFill>
        <p:spPr>
          <a:xfrm>
            <a:off x="228600" y="4680200"/>
            <a:ext cx="632150" cy="23470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 Tech Deep Dive - Background Simple">
  <p:cSld name="TITLE_1_1_2_1_1">
    <p:bg>
      <p:bgPr>
        <a:solidFill>
          <a:schemeClr val="accent3"/>
        </a:solidFill>
      </p:bgPr>
    </p:bg>
    <p:spTree>
      <p:nvGrpSpPr>
        <p:cNvPr id="37" name="Shape 37"/>
        <p:cNvGrpSpPr/>
        <p:nvPr/>
      </p:nvGrpSpPr>
      <p:grpSpPr>
        <a:xfrm>
          <a:off x="0" y="0"/>
          <a:ext cx="0" cy="0"/>
          <a:chOff x="0" y="0"/>
          <a:chExt cx="0" cy="0"/>
        </a:xfrm>
      </p:grpSpPr>
      <p:pic>
        <p:nvPicPr>
          <p:cNvPr id="38" name="Google Shape;38;p8"/>
          <p:cNvPicPr preferRelativeResize="0"/>
          <p:nvPr/>
        </p:nvPicPr>
        <p:blipFill>
          <a:blip r:embed="rId2">
            <a:alphaModFix amt="63000"/>
          </a:blip>
          <a:stretch>
            <a:fillRect/>
          </a:stretch>
        </p:blipFill>
        <p:spPr>
          <a:xfrm>
            <a:off x="228600" y="4680200"/>
            <a:ext cx="632150" cy="23470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0 Keynote - Cover">
  <p:cSld name="TITLE_1">
    <p:bg>
      <p:bgPr>
        <a:solidFill>
          <a:schemeClr val="accent1"/>
        </a:solidFill>
      </p:bgPr>
    </p:bg>
    <p:spTree>
      <p:nvGrpSpPr>
        <p:cNvPr id="39" name="Shape 39"/>
        <p:cNvGrpSpPr/>
        <p:nvPr/>
      </p:nvGrpSpPr>
      <p:grpSpPr>
        <a:xfrm>
          <a:off x="0" y="0"/>
          <a:ext cx="0" cy="0"/>
          <a:chOff x="0" y="0"/>
          <a:chExt cx="0" cy="0"/>
        </a:xfrm>
      </p:grpSpPr>
      <p:pic>
        <p:nvPicPr>
          <p:cNvPr id="40" name="Google Shape;40;p9"/>
          <p:cNvPicPr preferRelativeResize="0"/>
          <p:nvPr/>
        </p:nvPicPr>
        <p:blipFill rotWithShape="1">
          <a:blip r:embed="rId2">
            <a:alphaModFix amt="50000"/>
          </a:blip>
          <a:srcRect b="0" l="0" r="0" t="0"/>
          <a:stretch/>
        </p:blipFill>
        <p:spPr>
          <a:xfrm>
            <a:off x="5" y="3825"/>
            <a:ext cx="9137188" cy="5139674"/>
          </a:xfrm>
          <a:prstGeom prst="rect">
            <a:avLst/>
          </a:prstGeom>
          <a:noFill/>
          <a:ln>
            <a:noFill/>
          </a:ln>
        </p:spPr>
      </p:pic>
      <p:sp>
        <p:nvSpPr>
          <p:cNvPr id="41" name="Google Shape;41;p9"/>
          <p:cNvSpPr txBox="1"/>
          <p:nvPr>
            <p:ph idx="1" type="subTitle"/>
          </p:nvPr>
        </p:nvSpPr>
        <p:spPr>
          <a:xfrm>
            <a:off x="4572000" y="228600"/>
            <a:ext cx="4343400" cy="196800"/>
          </a:xfrm>
          <a:prstGeom prst="rect">
            <a:avLst/>
          </a:prstGeom>
          <a:noFill/>
          <a:ln>
            <a:noFill/>
          </a:ln>
        </p:spPr>
        <p:txBody>
          <a:bodyPr anchorCtr="0" anchor="t" bIns="0" lIns="0" spcFirstLastPara="1" rIns="0" wrap="square" tIns="0">
            <a:spAutoFit/>
          </a:bodyPr>
          <a:lstStyle>
            <a:lvl1pPr lvl="0" rtl="0">
              <a:spcBef>
                <a:spcPts val="0"/>
              </a:spcBef>
              <a:spcAft>
                <a:spcPts val="0"/>
              </a:spcAft>
              <a:buClr>
                <a:schemeClr val="lt1"/>
              </a:buClr>
              <a:buSzPts val="1400"/>
              <a:buFont typeface="Inter SemiBold"/>
              <a:buNone/>
              <a:defRPr sz="1400">
                <a:solidFill>
                  <a:schemeClr val="lt1"/>
                </a:solidFill>
                <a:latin typeface="Inter SemiBold"/>
                <a:ea typeface="Inter SemiBold"/>
                <a:cs typeface="Inter SemiBold"/>
                <a:sym typeface="Inter SemiBold"/>
              </a:defRPr>
            </a:lvl1pPr>
            <a:lvl2pPr lvl="1" rtl="0">
              <a:spcBef>
                <a:spcPts val="0"/>
              </a:spcBef>
              <a:spcAft>
                <a:spcPts val="0"/>
              </a:spcAft>
              <a:buClr>
                <a:schemeClr val="lt1"/>
              </a:buClr>
              <a:buSzPts val="1400"/>
              <a:buFont typeface="Inter SemiBold"/>
              <a:buNone/>
              <a:defRPr>
                <a:solidFill>
                  <a:schemeClr val="lt1"/>
                </a:solidFill>
                <a:latin typeface="Inter SemiBold"/>
                <a:ea typeface="Inter SemiBold"/>
                <a:cs typeface="Inter SemiBold"/>
                <a:sym typeface="Inter SemiBold"/>
              </a:defRPr>
            </a:lvl2pPr>
            <a:lvl3pPr lvl="2" rtl="0">
              <a:spcBef>
                <a:spcPts val="0"/>
              </a:spcBef>
              <a:spcAft>
                <a:spcPts val="0"/>
              </a:spcAft>
              <a:buClr>
                <a:schemeClr val="lt1"/>
              </a:buClr>
              <a:buSzPts val="1400"/>
              <a:buFont typeface="Inter SemiBold"/>
              <a:buNone/>
              <a:defRPr>
                <a:solidFill>
                  <a:schemeClr val="lt1"/>
                </a:solidFill>
                <a:latin typeface="Inter SemiBold"/>
                <a:ea typeface="Inter SemiBold"/>
                <a:cs typeface="Inter SemiBold"/>
                <a:sym typeface="Inter SemiBold"/>
              </a:defRPr>
            </a:lvl3pPr>
            <a:lvl4pPr lvl="3" rtl="0">
              <a:spcBef>
                <a:spcPts val="0"/>
              </a:spcBef>
              <a:spcAft>
                <a:spcPts val="0"/>
              </a:spcAft>
              <a:buClr>
                <a:schemeClr val="lt1"/>
              </a:buClr>
              <a:buSzPts val="1400"/>
              <a:buFont typeface="Inter SemiBold"/>
              <a:buNone/>
              <a:defRPr>
                <a:solidFill>
                  <a:schemeClr val="lt1"/>
                </a:solidFill>
                <a:latin typeface="Inter SemiBold"/>
                <a:ea typeface="Inter SemiBold"/>
                <a:cs typeface="Inter SemiBold"/>
                <a:sym typeface="Inter SemiBold"/>
              </a:defRPr>
            </a:lvl4pPr>
            <a:lvl5pPr lvl="4" rtl="0">
              <a:spcBef>
                <a:spcPts val="0"/>
              </a:spcBef>
              <a:spcAft>
                <a:spcPts val="0"/>
              </a:spcAft>
              <a:buClr>
                <a:schemeClr val="lt1"/>
              </a:buClr>
              <a:buSzPts val="1400"/>
              <a:buFont typeface="Inter SemiBold"/>
              <a:buNone/>
              <a:defRPr>
                <a:solidFill>
                  <a:schemeClr val="lt1"/>
                </a:solidFill>
                <a:latin typeface="Inter SemiBold"/>
                <a:ea typeface="Inter SemiBold"/>
                <a:cs typeface="Inter SemiBold"/>
                <a:sym typeface="Inter SemiBold"/>
              </a:defRPr>
            </a:lvl5pPr>
            <a:lvl6pPr lvl="5" rtl="0">
              <a:spcBef>
                <a:spcPts val="0"/>
              </a:spcBef>
              <a:spcAft>
                <a:spcPts val="0"/>
              </a:spcAft>
              <a:buClr>
                <a:schemeClr val="lt1"/>
              </a:buClr>
              <a:buSzPts val="1400"/>
              <a:buFont typeface="Inter SemiBold"/>
              <a:buNone/>
              <a:defRPr>
                <a:solidFill>
                  <a:schemeClr val="lt1"/>
                </a:solidFill>
                <a:latin typeface="Inter SemiBold"/>
                <a:ea typeface="Inter SemiBold"/>
                <a:cs typeface="Inter SemiBold"/>
                <a:sym typeface="Inter SemiBold"/>
              </a:defRPr>
            </a:lvl6pPr>
            <a:lvl7pPr lvl="6" rtl="0">
              <a:spcBef>
                <a:spcPts val="0"/>
              </a:spcBef>
              <a:spcAft>
                <a:spcPts val="0"/>
              </a:spcAft>
              <a:buClr>
                <a:schemeClr val="lt1"/>
              </a:buClr>
              <a:buSzPts val="1400"/>
              <a:buFont typeface="Inter SemiBold"/>
              <a:buNone/>
              <a:defRPr>
                <a:solidFill>
                  <a:schemeClr val="lt1"/>
                </a:solidFill>
                <a:latin typeface="Inter SemiBold"/>
                <a:ea typeface="Inter SemiBold"/>
                <a:cs typeface="Inter SemiBold"/>
                <a:sym typeface="Inter SemiBold"/>
              </a:defRPr>
            </a:lvl7pPr>
            <a:lvl8pPr lvl="7" rtl="0">
              <a:spcBef>
                <a:spcPts val="0"/>
              </a:spcBef>
              <a:spcAft>
                <a:spcPts val="0"/>
              </a:spcAft>
              <a:buClr>
                <a:schemeClr val="lt1"/>
              </a:buClr>
              <a:buSzPts val="1400"/>
              <a:buFont typeface="Inter SemiBold"/>
              <a:buNone/>
              <a:defRPr>
                <a:solidFill>
                  <a:schemeClr val="lt1"/>
                </a:solidFill>
                <a:latin typeface="Inter SemiBold"/>
                <a:ea typeface="Inter SemiBold"/>
                <a:cs typeface="Inter SemiBold"/>
                <a:sym typeface="Inter SemiBold"/>
              </a:defRPr>
            </a:lvl8pPr>
            <a:lvl9pPr lvl="8" rtl="0">
              <a:spcBef>
                <a:spcPts val="0"/>
              </a:spcBef>
              <a:spcAft>
                <a:spcPts val="0"/>
              </a:spcAft>
              <a:buClr>
                <a:schemeClr val="lt1"/>
              </a:buClr>
              <a:buSzPts val="1400"/>
              <a:buFont typeface="Inter SemiBold"/>
              <a:buNone/>
              <a:defRPr>
                <a:solidFill>
                  <a:schemeClr val="lt1"/>
                </a:solidFill>
                <a:latin typeface="Inter SemiBold"/>
                <a:ea typeface="Inter SemiBold"/>
                <a:cs typeface="Inter SemiBold"/>
                <a:sym typeface="Inter SemiBold"/>
              </a:defRPr>
            </a:lvl9pPr>
          </a:lstStyle>
          <a:p/>
        </p:txBody>
      </p:sp>
      <p:sp>
        <p:nvSpPr>
          <p:cNvPr id="42" name="Google Shape;42;p9"/>
          <p:cNvSpPr txBox="1"/>
          <p:nvPr>
            <p:ph idx="2" type="subTitle"/>
          </p:nvPr>
        </p:nvSpPr>
        <p:spPr>
          <a:xfrm>
            <a:off x="4572000" y="444001"/>
            <a:ext cx="4343400" cy="196800"/>
          </a:xfrm>
          <a:prstGeom prst="rect">
            <a:avLst/>
          </a:prstGeom>
          <a:noFill/>
          <a:ln>
            <a:noFill/>
          </a:ln>
        </p:spPr>
        <p:txBody>
          <a:bodyPr anchorCtr="0" anchor="t" bIns="0" lIns="0" spcFirstLastPara="1" rIns="0" wrap="square" tIns="0">
            <a:spAutoFit/>
          </a:bodyPr>
          <a:lstStyle>
            <a:lvl1pPr lvl="0" rtl="0">
              <a:spcBef>
                <a:spcPts val="0"/>
              </a:spcBef>
              <a:spcAft>
                <a:spcPts val="0"/>
              </a:spcAft>
              <a:buClr>
                <a:schemeClr val="lt1"/>
              </a:buClr>
              <a:buSzPts val="1400"/>
              <a:buFont typeface="Inter"/>
              <a:buNone/>
              <a:defRPr sz="1400">
                <a:solidFill>
                  <a:schemeClr val="lt1"/>
                </a:solidFill>
                <a:latin typeface="Inter"/>
                <a:ea typeface="Inter"/>
                <a:cs typeface="Inter"/>
                <a:sym typeface="Inter"/>
              </a:defRPr>
            </a:lvl1pPr>
            <a:lvl2pPr lvl="1" rtl="0">
              <a:spcBef>
                <a:spcPts val="0"/>
              </a:spcBef>
              <a:spcAft>
                <a:spcPts val="0"/>
              </a:spcAft>
              <a:buClr>
                <a:schemeClr val="lt1"/>
              </a:buClr>
              <a:buSzPts val="1400"/>
              <a:buFont typeface="Inter Light"/>
              <a:buNone/>
              <a:defRPr>
                <a:solidFill>
                  <a:schemeClr val="lt1"/>
                </a:solidFill>
                <a:latin typeface="Inter Light"/>
                <a:ea typeface="Inter Light"/>
                <a:cs typeface="Inter Light"/>
                <a:sym typeface="Inter Light"/>
              </a:defRPr>
            </a:lvl2pPr>
            <a:lvl3pPr lvl="2" rtl="0">
              <a:spcBef>
                <a:spcPts val="0"/>
              </a:spcBef>
              <a:spcAft>
                <a:spcPts val="0"/>
              </a:spcAft>
              <a:buClr>
                <a:schemeClr val="lt1"/>
              </a:buClr>
              <a:buSzPts val="1400"/>
              <a:buFont typeface="Inter Light"/>
              <a:buNone/>
              <a:defRPr>
                <a:solidFill>
                  <a:schemeClr val="lt1"/>
                </a:solidFill>
                <a:latin typeface="Inter Light"/>
                <a:ea typeface="Inter Light"/>
                <a:cs typeface="Inter Light"/>
                <a:sym typeface="Inter Light"/>
              </a:defRPr>
            </a:lvl3pPr>
            <a:lvl4pPr lvl="3" rtl="0">
              <a:spcBef>
                <a:spcPts val="0"/>
              </a:spcBef>
              <a:spcAft>
                <a:spcPts val="0"/>
              </a:spcAft>
              <a:buClr>
                <a:schemeClr val="lt1"/>
              </a:buClr>
              <a:buSzPts val="1400"/>
              <a:buFont typeface="Inter Light"/>
              <a:buNone/>
              <a:defRPr>
                <a:solidFill>
                  <a:schemeClr val="lt1"/>
                </a:solidFill>
                <a:latin typeface="Inter Light"/>
                <a:ea typeface="Inter Light"/>
                <a:cs typeface="Inter Light"/>
                <a:sym typeface="Inter Light"/>
              </a:defRPr>
            </a:lvl4pPr>
            <a:lvl5pPr lvl="4" rtl="0">
              <a:spcBef>
                <a:spcPts val="0"/>
              </a:spcBef>
              <a:spcAft>
                <a:spcPts val="0"/>
              </a:spcAft>
              <a:buClr>
                <a:schemeClr val="lt1"/>
              </a:buClr>
              <a:buSzPts val="1400"/>
              <a:buFont typeface="Inter Light"/>
              <a:buNone/>
              <a:defRPr>
                <a:solidFill>
                  <a:schemeClr val="lt1"/>
                </a:solidFill>
                <a:latin typeface="Inter Light"/>
                <a:ea typeface="Inter Light"/>
                <a:cs typeface="Inter Light"/>
                <a:sym typeface="Inter Light"/>
              </a:defRPr>
            </a:lvl5pPr>
            <a:lvl6pPr lvl="5" rtl="0">
              <a:spcBef>
                <a:spcPts val="0"/>
              </a:spcBef>
              <a:spcAft>
                <a:spcPts val="0"/>
              </a:spcAft>
              <a:buClr>
                <a:schemeClr val="lt1"/>
              </a:buClr>
              <a:buSzPts val="1400"/>
              <a:buFont typeface="Inter Light"/>
              <a:buNone/>
              <a:defRPr>
                <a:solidFill>
                  <a:schemeClr val="lt1"/>
                </a:solidFill>
                <a:latin typeface="Inter Light"/>
                <a:ea typeface="Inter Light"/>
                <a:cs typeface="Inter Light"/>
                <a:sym typeface="Inter Light"/>
              </a:defRPr>
            </a:lvl6pPr>
            <a:lvl7pPr lvl="6" rtl="0">
              <a:spcBef>
                <a:spcPts val="0"/>
              </a:spcBef>
              <a:spcAft>
                <a:spcPts val="0"/>
              </a:spcAft>
              <a:buClr>
                <a:schemeClr val="lt1"/>
              </a:buClr>
              <a:buSzPts val="1400"/>
              <a:buFont typeface="Inter Light"/>
              <a:buNone/>
              <a:defRPr>
                <a:solidFill>
                  <a:schemeClr val="lt1"/>
                </a:solidFill>
                <a:latin typeface="Inter Light"/>
                <a:ea typeface="Inter Light"/>
                <a:cs typeface="Inter Light"/>
                <a:sym typeface="Inter Light"/>
              </a:defRPr>
            </a:lvl7pPr>
            <a:lvl8pPr lvl="7" rtl="0">
              <a:spcBef>
                <a:spcPts val="0"/>
              </a:spcBef>
              <a:spcAft>
                <a:spcPts val="0"/>
              </a:spcAft>
              <a:buClr>
                <a:schemeClr val="lt1"/>
              </a:buClr>
              <a:buSzPts val="1400"/>
              <a:buFont typeface="Inter Light"/>
              <a:buNone/>
              <a:defRPr>
                <a:solidFill>
                  <a:schemeClr val="lt1"/>
                </a:solidFill>
                <a:latin typeface="Inter Light"/>
                <a:ea typeface="Inter Light"/>
                <a:cs typeface="Inter Light"/>
                <a:sym typeface="Inter Light"/>
              </a:defRPr>
            </a:lvl8pPr>
            <a:lvl9pPr lvl="8" rtl="0">
              <a:spcBef>
                <a:spcPts val="0"/>
              </a:spcBef>
              <a:spcAft>
                <a:spcPts val="0"/>
              </a:spcAft>
              <a:buClr>
                <a:schemeClr val="lt1"/>
              </a:buClr>
              <a:buSzPts val="1400"/>
              <a:buFont typeface="Inter Light"/>
              <a:buNone/>
              <a:defRPr>
                <a:solidFill>
                  <a:schemeClr val="lt1"/>
                </a:solidFill>
                <a:latin typeface="Inter Light"/>
                <a:ea typeface="Inter Light"/>
                <a:cs typeface="Inter Light"/>
                <a:sym typeface="Inter Light"/>
              </a:defRPr>
            </a:lvl9pPr>
          </a:lstStyle>
          <a:p/>
        </p:txBody>
      </p:sp>
      <p:sp>
        <p:nvSpPr>
          <p:cNvPr id="43" name="Google Shape;43;p9"/>
          <p:cNvSpPr txBox="1"/>
          <p:nvPr>
            <p:ph type="title"/>
          </p:nvPr>
        </p:nvSpPr>
        <p:spPr>
          <a:xfrm>
            <a:off x="4572000" y="1400175"/>
            <a:ext cx="4343400" cy="1028700"/>
          </a:xfrm>
          <a:prstGeom prst="rect">
            <a:avLst/>
          </a:prstGeom>
          <a:noFill/>
          <a:ln>
            <a:noFill/>
          </a:ln>
        </p:spPr>
        <p:txBody>
          <a:bodyPr anchorCtr="0" anchor="t" bIns="0" lIns="0" spcFirstLastPara="1" rIns="0" wrap="square" tIns="0">
            <a:spAutoFit/>
          </a:bodyPr>
          <a:lstStyle>
            <a:lvl1pPr lvl="0" rtl="0">
              <a:lnSpc>
                <a:spcPct val="90000"/>
              </a:lnSpc>
              <a:spcBef>
                <a:spcPts val="0"/>
              </a:spcBef>
              <a:spcAft>
                <a:spcPts val="0"/>
              </a:spcAft>
              <a:buClr>
                <a:schemeClr val="lt1"/>
              </a:buClr>
              <a:buSzPts val="3200"/>
              <a:buFont typeface="Inter Light"/>
              <a:buNone/>
              <a:defRPr sz="3200">
                <a:solidFill>
                  <a:schemeClr val="lt1"/>
                </a:solidFill>
                <a:latin typeface="Inter Light"/>
                <a:ea typeface="Inter Light"/>
                <a:cs typeface="Inter Light"/>
                <a:sym typeface="Inter Light"/>
              </a:defRPr>
            </a:lvl1pPr>
            <a:lvl2pPr lvl="1" rtl="0">
              <a:spcBef>
                <a:spcPts val="0"/>
              </a:spcBef>
              <a:spcAft>
                <a:spcPts val="0"/>
              </a:spcAft>
              <a:buSzPts val="3200"/>
              <a:buFont typeface="Inter Light"/>
              <a:buNone/>
              <a:defRPr sz="3200">
                <a:latin typeface="Inter Light"/>
                <a:ea typeface="Inter Light"/>
                <a:cs typeface="Inter Light"/>
                <a:sym typeface="Inter Light"/>
              </a:defRPr>
            </a:lvl2pPr>
            <a:lvl3pPr lvl="2" rtl="0">
              <a:spcBef>
                <a:spcPts val="0"/>
              </a:spcBef>
              <a:spcAft>
                <a:spcPts val="0"/>
              </a:spcAft>
              <a:buSzPts val="3200"/>
              <a:buFont typeface="Inter Light"/>
              <a:buNone/>
              <a:defRPr sz="3200">
                <a:latin typeface="Inter Light"/>
                <a:ea typeface="Inter Light"/>
                <a:cs typeface="Inter Light"/>
                <a:sym typeface="Inter Light"/>
              </a:defRPr>
            </a:lvl3pPr>
            <a:lvl4pPr lvl="3" rtl="0">
              <a:spcBef>
                <a:spcPts val="0"/>
              </a:spcBef>
              <a:spcAft>
                <a:spcPts val="0"/>
              </a:spcAft>
              <a:buSzPts val="3200"/>
              <a:buFont typeface="Inter Light"/>
              <a:buNone/>
              <a:defRPr sz="3200">
                <a:latin typeface="Inter Light"/>
                <a:ea typeface="Inter Light"/>
                <a:cs typeface="Inter Light"/>
                <a:sym typeface="Inter Light"/>
              </a:defRPr>
            </a:lvl4pPr>
            <a:lvl5pPr lvl="4" rtl="0">
              <a:spcBef>
                <a:spcPts val="0"/>
              </a:spcBef>
              <a:spcAft>
                <a:spcPts val="0"/>
              </a:spcAft>
              <a:buSzPts val="3200"/>
              <a:buFont typeface="Inter Light"/>
              <a:buNone/>
              <a:defRPr sz="3200">
                <a:latin typeface="Inter Light"/>
                <a:ea typeface="Inter Light"/>
                <a:cs typeface="Inter Light"/>
                <a:sym typeface="Inter Light"/>
              </a:defRPr>
            </a:lvl5pPr>
            <a:lvl6pPr lvl="5" rtl="0">
              <a:spcBef>
                <a:spcPts val="0"/>
              </a:spcBef>
              <a:spcAft>
                <a:spcPts val="0"/>
              </a:spcAft>
              <a:buSzPts val="3200"/>
              <a:buFont typeface="Inter Light"/>
              <a:buNone/>
              <a:defRPr sz="3200">
                <a:latin typeface="Inter Light"/>
                <a:ea typeface="Inter Light"/>
                <a:cs typeface="Inter Light"/>
                <a:sym typeface="Inter Light"/>
              </a:defRPr>
            </a:lvl6pPr>
            <a:lvl7pPr lvl="6" rtl="0">
              <a:spcBef>
                <a:spcPts val="0"/>
              </a:spcBef>
              <a:spcAft>
                <a:spcPts val="0"/>
              </a:spcAft>
              <a:buSzPts val="3200"/>
              <a:buFont typeface="Inter Light"/>
              <a:buNone/>
              <a:defRPr sz="3200">
                <a:latin typeface="Inter Light"/>
                <a:ea typeface="Inter Light"/>
                <a:cs typeface="Inter Light"/>
                <a:sym typeface="Inter Light"/>
              </a:defRPr>
            </a:lvl7pPr>
            <a:lvl8pPr lvl="7" rtl="0">
              <a:spcBef>
                <a:spcPts val="0"/>
              </a:spcBef>
              <a:spcAft>
                <a:spcPts val="0"/>
              </a:spcAft>
              <a:buSzPts val="3200"/>
              <a:buFont typeface="Inter Light"/>
              <a:buNone/>
              <a:defRPr sz="3200">
                <a:latin typeface="Inter Light"/>
                <a:ea typeface="Inter Light"/>
                <a:cs typeface="Inter Light"/>
                <a:sym typeface="Inter Light"/>
              </a:defRPr>
            </a:lvl8pPr>
            <a:lvl9pPr lvl="8" rtl="0">
              <a:spcBef>
                <a:spcPts val="0"/>
              </a:spcBef>
              <a:spcAft>
                <a:spcPts val="0"/>
              </a:spcAft>
              <a:buSzPts val="3200"/>
              <a:buFont typeface="Inter Light"/>
              <a:buNone/>
              <a:defRPr sz="3200">
                <a:latin typeface="Inter Light"/>
                <a:ea typeface="Inter Light"/>
                <a:cs typeface="Inter Light"/>
                <a:sym typeface="Inter Light"/>
              </a:defRPr>
            </a:lvl9pPr>
          </a:lstStyle>
          <a:p/>
        </p:txBody>
      </p:sp>
      <p:sp>
        <p:nvSpPr>
          <p:cNvPr id="44" name="Google Shape;44;p9"/>
          <p:cNvSpPr txBox="1"/>
          <p:nvPr/>
        </p:nvSpPr>
        <p:spPr>
          <a:xfrm>
            <a:off x="4572000" y="1108575"/>
            <a:ext cx="4343400" cy="2154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t/>
            </a:r>
            <a:endParaRPr>
              <a:solidFill>
                <a:schemeClr val="lt1"/>
              </a:solidFill>
              <a:latin typeface="Inter"/>
              <a:ea typeface="Inter"/>
              <a:cs typeface="Inter"/>
              <a:sym typeface="Inter"/>
            </a:endParaRPr>
          </a:p>
        </p:txBody>
      </p:sp>
      <p:pic>
        <p:nvPicPr>
          <p:cNvPr id="45" name="Google Shape;45;p9"/>
          <p:cNvPicPr preferRelativeResize="0"/>
          <p:nvPr/>
        </p:nvPicPr>
        <p:blipFill rotWithShape="1">
          <a:blip r:embed="rId3">
            <a:alphaModFix/>
          </a:blip>
          <a:srcRect b="0" l="0" r="0" t="0"/>
          <a:stretch/>
        </p:blipFill>
        <p:spPr>
          <a:xfrm>
            <a:off x="228600" y="228775"/>
            <a:ext cx="2171699" cy="468686"/>
          </a:xfrm>
          <a:prstGeom prst="rect">
            <a:avLst/>
          </a:prstGeom>
          <a:noFill/>
          <a:ln>
            <a:noFill/>
          </a:ln>
        </p:spPr>
      </p:pic>
      <p:pic>
        <p:nvPicPr>
          <p:cNvPr id="46" name="Google Shape;46;p9"/>
          <p:cNvPicPr preferRelativeResize="0"/>
          <p:nvPr/>
        </p:nvPicPr>
        <p:blipFill rotWithShape="1">
          <a:blip r:embed="rId4">
            <a:alphaModFix/>
          </a:blip>
          <a:srcRect b="0" l="0" r="0" t="0"/>
          <a:stretch/>
        </p:blipFill>
        <p:spPr>
          <a:xfrm>
            <a:off x="228600" y="4594350"/>
            <a:ext cx="863400" cy="32055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0 Keynote - Background Graph">
  <p:cSld name="TITLE_1_3">
    <p:bg>
      <p:bgPr>
        <a:solidFill>
          <a:schemeClr val="accent1"/>
        </a:solidFill>
      </p:bgPr>
    </p:bg>
    <p:spTree>
      <p:nvGrpSpPr>
        <p:cNvPr id="47" name="Shape 47"/>
        <p:cNvGrpSpPr/>
        <p:nvPr/>
      </p:nvGrpSpPr>
      <p:grpSpPr>
        <a:xfrm>
          <a:off x="0" y="0"/>
          <a:ext cx="0" cy="0"/>
          <a:chOff x="0" y="0"/>
          <a:chExt cx="0" cy="0"/>
        </a:xfrm>
      </p:grpSpPr>
      <p:pic>
        <p:nvPicPr>
          <p:cNvPr id="48" name="Google Shape;48;p10"/>
          <p:cNvPicPr preferRelativeResize="0"/>
          <p:nvPr/>
        </p:nvPicPr>
        <p:blipFill rotWithShape="1">
          <a:blip r:embed="rId2">
            <a:alphaModFix amt="50000"/>
          </a:blip>
          <a:srcRect b="0" l="0" r="0" t="0"/>
          <a:stretch/>
        </p:blipFill>
        <p:spPr>
          <a:xfrm>
            <a:off x="5" y="3825"/>
            <a:ext cx="9137188" cy="5139674"/>
          </a:xfrm>
          <a:prstGeom prst="rect">
            <a:avLst/>
          </a:prstGeom>
          <a:noFill/>
          <a:ln>
            <a:noFill/>
          </a:ln>
        </p:spPr>
      </p:pic>
      <p:pic>
        <p:nvPicPr>
          <p:cNvPr id="49" name="Google Shape;49;p10"/>
          <p:cNvPicPr preferRelativeResize="0"/>
          <p:nvPr/>
        </p:nvPicPr>
        <p:blipFill rotWithShape="1">
          <a:blip r:embed="rId3">
            <a:alphaModFix amt="70000"/>
          </a:blip>
          <a:srcRect b="0" l="0" r="0" t="0"/>
          <a:stretch/>
        </p:blipFill>
        <p:spPr>
          <a:xfrm>
            <a:off x="228600" y="4680200"/>
            <a:ext cx="632150" cy="23470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7"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144">
          <p15:clr>
            <a:srgbClr val="EA4335"/>
          </p15:clr>
        </p15:guide>
        <p15:guide id="2" pos="5616">
          <p15:clr>
            <a:srgbClr val="EA4335"/>
          </p15:clr>
        </p15:guide>
        <p15:guide id="3" orient="horz" pos="144">
          <p15:clr>
            <a:srgbClr val="EA4335"/>
          </p15:clr>
        </p15:guide>
        <p15:guide id="4" orient="horz" pos="3096">
          <p15:clr>
            <a:srgbClr val="EA4335"/>
          </p15:clr>
        </p15:guide>
        <p15:guide id="5" pos="2880">
          <p15:clr>
            <a:srgbClr val="EA4335"/>
          </p15:clr>
        </p15:guide>
        <p15:guide id="6" pos="1512">
          <p15:clr>
            <a:srgbClr val="EA4335"/>
          </p15:clr>
        </p15:guide>
        <p15:guide id="7" pos="4248">
          <p15:clr>
            <a:srgbClr val="EA4335"/>
          </p15:clr>
        </p15:guide>
        <p15:guide id="8" orient="horz" pos="1620">
          <p15:clr>
            <a:srgbClr val="EA4335"/>
          </p15:clr>
        </p15:guide>
        <p15:guide id="9" orient="horz" pos="882">
          <p15:clr>
            <a:srgbClr val="EA4335"/>
          </p15:clr>
        </p15:guide>
        <p15:guide id="10" orient="horz" pos="2358">
          <p15:clr>
            <a:srgbClr val="EA4335"/>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xml"/><Relationship Id="rId3" Type="http://schemas.openxmlformats.org/officeDocument/2006/relationships/image" Target="../media/image22.png"/><Relationship Id="rId4" Type="http://schemas.openxmlformats.org/officeDocument/2006/relationships/image" Target="../media/image1.png"/><Relationship Id="rId5" Type="http://schemas.openxmlformats.org/officeDocument/2006/relationships/image" Target="../media/image2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0.xml"/><Relationship Id="rId3" Type="http://schemas.openxmlformats.org/officeDocument/2006/relationships/image" Target="../media/image62.png"/><Relationship Id="rId4" Type="http://schemas.openxmlformats.org/officeDocument/2006/relationships/image" Target="../media/image63.png"/><Relationship Id="rId5" Type="http://schemas.openxmlformats.org/officeDocument/2006/relationships/image" Target="../media/image95.png"/><Relationship Id="rId6" Type="http://schemas.openxmlformats.org/officeDocument/2006/relationships/image" Target="../media/image51.png"/></Relationships>
</file>

<file path=ppt/slides/_rels/slide11.xml.rels><?xml version="1.0" encoding="UTF-8" standalone="yes"?><Relationships xmlns="http://schemas.openxmlformats.org/package/2006/relationships"><Relationship Id="rId20" Type="http://schemas.openxmlformats.org/officeDocument/2006/relationships/image" Target="../media/image59.png"/><Relationship Id="rId22" Type="http://schemas.openxmlformats.org/officeDocument/2006/relationships/image" Target="../media/image60.png"/><Relationship Id="rId21" Type="http://schemas.openxmlformats.org/officeDocument/2006/relationships/image" Target="../media/image91.png"/><Relationship Id="rId24" Type="http://schemas.openxmlformats.org/officeDocument/2006/relationships/image" Target="../media/image98.png"/><Relationship Id="rId23" Type="http://schemas.openxmlformats.org/officeDocument/2006/relationships/image" Target="../media/image67.png"/><Relationship Id="rId1" Type="http://schemas.openxmlformats.org/officeDocument/2006/relationships/slideLayout" Target="../slideLayouts/slideLayout16.xml"/><Relationship Id="rId2" Type="http://schemas.openxmlformats.org/officeDocument/2006/relationships/notesSlide" Target="../notesSlides/notesSlide11.xml"/><Relationship Id="rId3" Type="http://schemas.openxmlformats.org/officeDocument/2006/relationships/image" Target="../media/image50.png"/><Relationship Id="rId4" Type="http://schemas.openxmlformats.org/officeDocument/2006/relationships/image" Target="../media/image45.png"/><Relationship Id="rId9" Type="http://schemas.openxmlformats.org/officeDocument/2006/relationships/image" Target="../media/image57.png"/><Relationship Id="rId26" Type="http://schemas.openxmlformats.org/officeDocument/2006/relationships/image" Target="../media/image72.png"/><Relationship Id="rId25" Type="http://schemas.openxmlformats.org/officeDocument/2006/relationships/image" Target="../media/image73.png"/><Relationship Id="rId28" Type="http://schemas.openxmlformats.org/officeDocument/2006/relationships/image" Target="../media/image71.png"/><Relationship Id="rId27" Type="http://schemas.openxmlformats.org/officeDocument/2006/relationships/image" Target="../media/image66.png"/><Relationship Id="rId5" Type="http://schemas.openxmlformats.org/officeDocument/2006/relationships/image" Target="../media/image55.png"/><Relationship Id="rId6" Type="http://schemas.openxmlformats.org/officeDocument/2006/relationships/image" Target="../media/image75.png"/><Relationship Id="rId29" Type="http://schemas.openxmlformats.org/officeDocument/2006/relationships/image" Target="../media/image69.png"/><Relationship Id="rId7" Type="http://schemas.openxmlformats.org/officeDocument/2006/relationships/image" Target="../media/image48.png"/><Relationship Id="rId8" Type="http://schemas.openxmlformats.org/officeDocument/2006/relationships/image" Target="../media/image49.png"/><Relationship Id="rId31" Type="http://schemas.openxmlformats.org/officeDocument/2006/relationships/image" Target="../media/image76.png"/><Relationship Id="rId30" Type="http://schemas.openxmlformats.org/officeDocument/2006/relationships/image" Target="../media/image74.png"/><Relationship Id="rId11" Type="http://schemas.openxmlformats.org/officeDocument/2006/relationships/image" Target="../media/image61.png"/><Relationship Id="rId33" Type="http://schemas.openxmlformats.org/officeDocument/2006/relationships/image" Target="../media/image78.png"/><Relationship Id="rId10" Type="http://schemas.openxmlformats.org/officeDocument/2006/relationships/image" Target="../media/image53.png"/><Relationship Id="rId32" Type="http://schemas.openxmlformats.org/officeDocument/2006/relationships/image" Target="../media/image68.png"/><Relationship Id="rId13" Type="http://schemas.openxmlformats.org/officeDocument/2006/relationships/image" Target="../media/image52.png"/><Relationship Id="rId35" Type="http://schemas.openxmlformats.org/officeDocument/2006/relationships/image" Target="../media/image79.png"/><Relationship Id="rId12" Type="http://schemas.openxmlformats.org/officeDocument/2006/relationships/image" Target="../media/image54.png"/><Relationship Id="rId34" Type="http://schemas.openxmlformats.org/officeDocument/2006/relationships/image" Target="../media/image70.png"/><Relationship Id="rId15" Type="http://schemas.openxmlformats.org/officeDocument/2006/relationships/image" Target="../media/image56.png"/><Relationship Id="rId14" Type="http://schemas.openxmlformats.org/officeDocument/2006/relationships/image" Target="../media/image86.png"/><Relationship Id="rId17" Type="http://schemas.openxmlformats.org/officeDocument/2006/relationships/image" Target="../media/image64.png"/><Relationship Id="rId16" Type="http://schemas.openxmlformats.org/officeDocument/2006/relationships/image" Target="../media/image65.png"/><Relationship Id="rId19" Type="http://schemas.openxmlformats.org/officeDocument/2006/relationships/image" Target="../media/image80.png"/><Relationship Id="rId18" Type="http://schemas.openxmlformats.org/officeDocument/2006/relationships/image" Target="../media/image5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2.xml"/><Relationship Id="rId3" Type="http://schemas.openxmlformats.org/officeDocument/2006/relationships/image" Target="../media/image77.png"/><Relationship Id="rId4" Type="http://schemas.openxmlformats.org/officeDocument/2006/relationships/image" Target="../media/image81.png"/><Relationship Id="rId5" Type="http://schemas.openxmlformats.org/officeDocument/2006/relationships/image" Target="../media/image82.png"/><Relationship Id="rId6" Type="http://schemas.openxmlformats.org/officeDocument/2006/relationships/image" Target="../media/image85.png"/><Relationship Id="rId7" Type="http://schemas.openxmlformats.org/officeDocument/2006/relationships/image" Target="../media/image83.png"/><Relationship Id="rId8" Type="http://schemas.openxmlformats.org/officeDocument/2006/relationships/image" Target="../media/image8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8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4.xml"/><Relationship Id="rId3" Type="http://schemas.openxmlformats.org/officeDocument/2006/relationships/image" Target="../media/image97.png"/><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 Id="rId3" Type="http://schemas.openxmlformats.org/officeDocument/2006/relationships/image" Target="../media/image8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9.xml"/><Relationship Id="rId3" Type="http://schemas.openxmlformats.org/officeDocument/2006/relationships/image" Target="../media/image97.png"/><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xml"/><Relationship Id="rId3" Type="http://schemas.openxmlformats.org/officeDocument/2006/relationships/image" Target="../media/image1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 Id="rId3" Type="http://schemas.openxmlformats.org/officeDocument/2006/relationships/image" Target="../media/image9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 Id="rId3" Type="http://schemas.openxmlformats.org/officeDocument/2006/relationships/image" Target="../media/image8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 Id="rId3" Type="http://schemas.openxmlformats.org/officeDocument/2006/relationships/image" Target="../media/image9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5.xml"/><Relationship Id="rId3" Type="http://schemas.openxmlformats.org/officeDocument/2006/relationships/image" Target="../media/image97.png"/><Relationship Id="rId4" Type="http://schemas.openxmlformats.org/officeDocument/2006/relationships/image" Target="../media/image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6.xml"/><Relationship Id="rId3" Type="http://schemas.openxmlformats.org/officeDocument/2006/relationships/image" Target="../media/image97.png"/><Relationship Id="rId4" Type="http://schemas.openxmlformats.org/officeDocument/2006/relationships/image" Target="../media/image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xml"/><Relationship Id="rId3" Type="http://schemas.openxmlformats.org/officeDocument/2006/relationships/image" Target="../media/image1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0.xml"/><Relationship Id="rId3" Type="http://schemas.openxmlformats.org/officeDocument/2006/relationships/image" Target="../media/image97.png"/><Relationship Id="rId4" Type="http://schemas.openxmlformats.org/officeDocument/2006/relationships/image" Target="../media/image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2.xml"/><Relationship Id="rId3" Type="http://schemas.openxmlformats.org/officeDocument/2006/relationships/image" Target="../media/image97.png"/><Relationship Id="rId4" Type="http://schemas.openxmlformats.org/officeDocument/2006/relationships/image" Target="../media/image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3.xml"/><Relationship Id="rId3" Type="http://schemas.openxmlformats.org/officeDocument/2006/relationships/image" Target="../media/image97.png"/><Relationship Id="rId4" Type="http://schemas.openxmlformats.org/officeDocument/2006/relationships/image" Target="../media/image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4.xml"/><Relationship Id="rId3" Type="http://schemas.openxmlformats.org/officeDocument/2006/relationships/image" Target="../media/image97.png"/><Relationship Id="rId4" Type="http://schemas.openxmlformats.org/officeDocument/2006/relationships/image" Target="../media/image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5.xml"/><Relationship Id="rId3" Type="http://schemas.openxmlformats.org/officeDocument/2006/relationships/image" Target="../media/image97.png"/><Relationship Id="rId4" Type="http://schemas.openxmlformats.org/officeDocument/2006/relationships/image" Target="../media/image1.png"/><Relationship Id="rId5" Type="http://schemas.openxmlformats.org/officeDocument/2006/relationships/hyperlink" Target="https://streamnative.io/blog/introducing-oxia-scalable-metadata-and-coordination" TargetMode="External"/><Relationship Id="rId6" Type="http://schemas.openxmlformats.org/officeDocument/2006/relationships/image" Target="../media/image94.png"/><Relationship Id="rId7" Type="http://schemas.openxmlformats.org/officeDocument/2006/relationships/image" Target="../media/image9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7.xml"/><Relationship Id="rId3" Type="http://schemas.openxmlformats.org/officeDocument/2006/relationships/image" Target="../media/image97.png"/><Relationship Id="rId4" Type="http://schemas.openxmlformats.org/officeDocument/2006/relationships/image" Target="../media/image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xml"/><Relationship Id="rId3" Type="http://schemas.openxmlformats.org/officeDocument/2006/relationships/image" Target="../media/image15.png"/><Relationship Id="rId4" Type="http://schemas.openxmlformats.org/officeDocument/2006/relationships/image" Target="../media/image26.png"/><Relationship Id="rId9" Type="http://schemas.openxmlformats.org/officeDocument/2006/relationships/image" Target="../media/image23.png"/><Relationship Id="rId5" Type="http://schemas.openxmlformats.org/officeDocument/2006/relationships/image" Target="../media/image7.png"/><Relationship Id="rId6" Type="http://schemas.openxmlformats.org/officeDocument/2006/relationships/image" Target="../media/image12.png"/><Relationship Id="rId7" Type="http://schemas.openxmlformats.org/officeDocument/2006/relationships/image" Target="../media/image17.png"/><Relationship Id="rId8" Type="http://schemas.openxmlformats.org/officeDocument/2006/relationships/image" Target="../media/image16.png"/><Relationship Id="rId11" Type="http://schemas.openxmlformats.org/officeDocument/2006/relationships/image" Target="../media/image9.png"/><Relationship Id="rId10" Type="http://schemas.openxmlformats.org/officeDocument/2006/relationships/image" Target="../media/image20.png"/><Relationship Id="rId13" Type="http://schemas.openxmlformats.org/officeDocument/2006/relationships/image" Target="../media/image21.png"/><Relationship Id="rId12" Type="http://schemas.openxmlformats.org/officeDocument/2006/relationships/image" Target="../media/image19.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0.xml"/><Relationship Id="rId3" Type="http://schemas.openxmlformats.org/officeDocument/2006/relationships/image" Target="../media/image97.png"/><Relationship Id="rId4" Type="http://schemas.openxmlformats.org/officeDocument/2006/relationships/image" Target="../media/image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4.xml"/><Relationship Id="rId3" Type="http://schemas.openxmlformats.org/officeDocument/2006/relationships/image" Target="../media/image97.png"/><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xml"/><Relationship Id="rId3" Type="http://schemas.openxmlformats.org/officeDocument/2006/relationships/image" Target="../media/image15.png"/><Relationship Id="rId4" Type="http://schemas.openxmlformats.org/officeDocument/2006/relationships/image" Target="../media/image27.png"/><Relationship Id="rId9" Type="http://schemas.openxmlformats.org/officeDocument/2006/relationships/image" Target="../media/image12.png"/><Relationship Id="rId5" Type="http://schemas.openxmlformats.org/officeDocument/2006/relationships/image" Target="../media/image33.png"/><Relationship Id="rId6" Type="http://schemas.openxmlformats.org/officeDocument/2006/relationships/image" Target="../media/image24.png"/><Relationship Id="rId7" Type="http://schemas.openxmlformats.org/officeDocument/2006/relationships/image" Target="../media/image26.png"/><Relationship Id="rId8" Type="http://schemas.openxmlformats.org/officeDocument/2006/relationships/image" Target="../media/image7.png"/><Relationship Id="rId11" Type="http://schemas.openxmlformats.org/officeDocument/2006/relationships/image" Target="../media/image16.png"/><Relationship Id="rId10" Type="http://schemas.openxmlformats.org/officeDocument/2006/relationships/image" Target="../media/image17.png"/><Relationship Id="rId13" Type="http://schemas.openxmlformats.org/officeDocument/2006/relationships/image" Target="../media/image20.png"/><Relationship Id="rId12" Type="http://schemas.openxmlformats.org/officeDocument/2006/relationships/image" Target="../media/image23.png"/><Relationship Id="rId15" Type="http://schemas.openxmlformats.org/officeDocument/2006/relationships/image" Target="../media/image19.png"/><Relationship Id="rId14" Type="http://schemas.openxmlformats.org/officeDocument/2006/relationships/image" Target="../media/image9.png"/><Relationship Id="rId16" Type="http://schemas.openxmlformats.org/officeDocument/2006/relationships/image" Target="../media/image21.png"/></Relationships>
</file>

<file path=ppt/slides/_rels/slide6.xml.rels><?xml version="1.0" encoding="UTF-8" standalone="yes"?><Relationships xmlns="http://schemas.openxmlformats.org/package/2006/relationships"><Relationship Id="rId20" Type="http://schemas.openxmlformats.org/officeDocument/2006/relationships/image" Target="../media/image21.png"/><Relationship Id="rId1" Type="http://schemas.openxmlformats.org/officeDocument/2006/relationships/slideLayout" Target="../slideLayouts/slideLayout16.xml"/><Relationship Id="rId2" Type="http://schemas.openxmlformats.org/officeDocument/2006/relationships/notesSlide" Target="../notesSlides/notesSlide6.xml"/><Relationship Id="rId3" Type="http://schemas.openxmlformats.org/officeDocument/2006/relationships/image" Target="../media/image15.png"/><Relationship Id="rId4" Type="http://schemas.openxmlformats.org/officeDocument/2006/relationships/image" Target="../media/image39.png"/><Relationship Id="rId9" Type="http://schemas.openxmlformats.org/officeDocument/2006/relationships/image" Target="../media/image33.png"/><Relationship Id="rId5" Type="http://schemas.openxmlformats.org/officeDocument/2006/relationships/image" Target="../media/image31.png"/><Relationship Id="rId6" Type="http://schemas.openxmlformats.org/officeDocument/2006/relationships/image" Target="../media/image34.png"/><Relationship Id="rId7" Type="http://schemas.openxmlformats.org/officeDocument/2006/relationships/image" Target="../media/image28.png"/><Relationship Id="rId8" Type="http://schemas.openxmlformats.org/officeDocument/2006/relationships/image" Target="../media/image27.png"/><Relationship Id="rId11" Type="http://schemas.openxmlformats.org/officeDocument/2006/relationships/image" Target="../media/image26.png"/><Relationship Id="rId10" Type="http://schemas.openxmlformats.org/officeDocument/2006/relationships/image" Target="../media/image24.png"/><Relationship Id="rId13" Type="http://schemas.openxmlformats.org/officeDocument/2006/relationships/image" Target="../media/image12.png"/><Relationship Id="rId12" Type="http://schemas.openxmlformats.org/officeDocument/2006/relationships/image" Target="../media/image7.png"/><Relationship Id="rId15" Type="http://schemas.openxmlformats.org/officeDocument/2006/relationships/image" Target="../media/image16.png"/><Relationship Id="rId14" Type="http://schemas.openxmlformats.org/officeDocument/2006/relationships/image" Target="../media/image17.png"/><Relationship Id="rId17" Type="http://schemas.openxmlformats.org/officeDocument/2006/relationships/image" Target="../media/image20.png"/><Relationship Id="rId16" Type="http://schemas.openxmlformats.org/officeDocument/2006/relationships/image" Target="../media/image23.png"/><Relationship Id="rId19" Type="http://schemas.openxmlformats.org/officeDocument/2006/relationships/image" Target="../media/image19.png"/><Relationship Id="rId18" Type="http://schemas.openxmlformats.org/officeDocument/2006/relationships/image" Target="../media/image9.png"/></Relationships>
</file>

<file path=ppt/slides/_rels/slide7.xml.rels><?xml version="1.0" encoding="UTF-8" standalone="yes"?><Relationships xmlns="http://schemas.openxmlformats.org/package/2006/relationships"><Relationship Id="rId20" Type="http://schemas.openxmlformats.org/officeDocument/2006/relationships/image" Target="../media/image21.png"/><Relationship Id="rId1" Type="http://schemas.openxmlformats.org/officeDocument/2006/relationships/slideLayout" Target="../slideLayouts/slideLayout16.xml"/><Relationship Id="rId2" Type="http://schemas.openxmlformats.org/officeDocument/2006/relationships/notesSlide" Target="../notesSlides/notesSlide7.xml"/><Relationship Id="rId3" Type="http://schemas.openxmlformats.org/officeDocument/2006/relationships/image" Target="../media/image15.png"/><Relationship Id="rId4" Type="http://schemas.openxmlformats.org/officeDocument/2006/relationships/image" Target="../media/image26.png"/><Relationship Id="rId9" Type="http://schemas.openxmlformats.org/officeDocument/2006/relationships/image" Target="../media/image34.png"/><Relationship Id="rId5" Type="http://schemas.openxmlformats.org/officeDocument/2006/relationships/image" Target="../media/image7.png"/><Relationship Id="rId6" Type="http://schemas.openxmlformats.org/officeDocument/2006/relationships/image" Target="../media/image12.png"/><Relationship Id="rId7" Type="http://schemas.openxmlformats.org/officeDocument/2006/relationships/image" Target="../media/image39.png"/><Relationship Id="rId8" Type="http://schemas.openxmlformats.org/officeDocument/2006/relationships/image" Target="../media/image31.png"/><Relationship Id="rId11" Type="http://schemas.openxmlformats.org/officeDocument/2006/relationships/image" Target="../media/image27.png"/><Relationship Id="rId10" Type="http://schemas.openxmlformats.org/officeDocument/2006/relationships/image" Target="../media/image28.png"/><Relationship Id="rId13" Type="http://schemas.openxmlformats.org/officeDocument/2006/relationships/image" Target="../media/image24.png"/><Relationship Id="rId12" Type="http://schemas.openxmlformats.org/officeDocument/2006/relationships/image" Target="../media/image33.png"/><Relationship Id="rId15" Type="http://schemas.openxmlformats.org/officeDocument/2006/relationships/image" Target="../media/image16.png"/><Relationship Id="rId14" Type="http://schemas.openxmlformats.org/officeDocument/2006/relationships/image" Target="../media/image17.png"/><Relationship Id="rId17" Type="http://schemas.openxmlformats.org/officeDocument/2006/relationships/image" Target="../media/image20.png"/><Relationship Id="rId16" Type="http://schemas.openxmlformats.org/officeDocument/2006/relationships/image" Target="../media/image23.png"/><Relationship Id="rId19" Type="http://schemas.openxmlformats.org/officeDocument/2006/relationships/image" Target="../media/image19.png"/><Relationship Id="rId18" Type="http://schemas.openxmlformats.org/officeDocument/2006/relationships/image" Target="../media/image9.png"/></Relationships>
</file>

<file path=ppt/slides/_rels/slide8.xml.rels><?xml version="1.0" encoding="UTF-8" standalone="yes"?><Relationships xmlns="http://schemas.openxmlformats.org/package/2006/relationships"><Relationship Id="rId20" Type="http://schemas.openxmlformats.org/officeDocument/2006/relationships/image" Target="../media/image12.png"/><Relationship Id="rId22" Type="http://schemas.openxmlformats.org/officeDocument/2006/relationships/image" Target="../media/image31.png"/><Relationship Id="rId21" Type="http://schemas.openxmlformats.org/officeDocument/2006/relationships/image" Target="../media/image39.png"/><Relationship Id="rId24" Type="http://schemas.openxmlformats.org/officeDocument/2006/relationships/image" Target="../media/image28.png"/><Relationship Id="rId23" Type="http://schemas.openxmlformats.org/officeDocument/2006/relationships/image" Target="../media/image34.png"/><Relationship Id="rId1" Type="http://schemas.openxmlformats.org/officeDocument/2006/relationships/slideLayout" Target="../slideLayouts/slideLayout16.xml"/><Relationship Id="rId2" Type="http://schemas.openxmlformats.org/officeDocument/2006/relationships/notesSlide" Target="../notesSlides/notesSlide8.xml"/><Relationship Id="rId3" Type="http://schemas.openxmlformats.org/officeDocument/2006/relationships/image" Target="../media/image15.png"/><Relationship Id="rId4" Type="http://schemas.openxmlformats.org/officeDocument/2006/relationships/image" Target="../media/image30.png"/><Relationship Id="rId9" Type="http://schemas.openxmlformats.org/officeDocument/2006/relationships/image" Target="../media/image36.png"/><Relationship Id="rId26" Type="http://schemas.openxmlformats.org/officeDocument/2006/relationships/image" Target="../media/image33.png"/><Relationship Id="rId25" Type="http://schemas.openxmlformats.org/officeDocument/2006/relationships/image" Target="../media/image27.png"/><Relationship Id="rId28" Type="http://schemas.openxmlformats.org/officeDocument/2006/relationships/image" Target="../media/image17.png"/><Relationship Id="rId27" Type="http://schemas.openxmlformats.org/officeDocument/2006/relationships/image" Target="../media/image24.png"/><Relationship Id="rId5" Type="http://schemas.openxmlformats.org/officeDocument/2006/relationships/image" Target="../media/image29.png"/><Relationship Id="rId6" Type="http://schemas.openxmlformats.org/officeDocument/2006/relationships/image" Target="../media/image46.png"/><Relationship Id="rId29" Type="http://schemas.openxmlformats.org/officeDocument/2006/relationships/image" Target="../media/image16.png"/><Relationship Id="rId7" Type="http://schemas.openxmlformats.org/officeDocument/2006/relationships/image" Target="../media/image96.png"/><Relationship Id="rId8" Type="http://schemas.openxmlformats.org/officeDocument/2006/relationships/image" Target="../media/image32.png"/><Relationship Id="rId31" Type="http://schemas.openxmlformats.org/officeDocument/2006/relationships/image" Target="../media/image20.png"/><Relationship Id="rId30" Type="http://schemas.openxmlformats.org/officeDocument/2006/relationships/image" Target="../media/image23.png"/><Relationship Id="rId11" Type="http://schemas.openxmlformats.org/officeDocument/2006/relationships/image" Target="../media/image37.png"/><Relationship Id="rId33" Type="http://schemas.openxmlformats.org/officeDocument/2006/relationships/image" Target="../media/image19.png"/><Relationship Id="rId10" Type="http://schemas.openxmlformats.org/officeDocument/2006/relationships/image" Target="../media/image43.png"/><Relationship Id="rId32" Type="http://schemas.openxmlformats.org/officeDocument/2006/relationships/image" Target="../media/image9.png"/><Relationship Id="rId13" Type="http://schemas.openxmlformats.org/officeDocument/2006/relationships/image" Target="../media/image38.png"/><Relationship Id="rId12" Type="http://schemas.openxmlformats.org/officeDocument/2006/relationships/image" Target="../media/image47.png"/><Relationship Id="rId34" Type="http://schemas.openxmlformats.org/officeDocument/2006/relationships/image" Target="../media/image21.png"/><Relationship Id="rId15" Type="http://schemas.openxmlformats.org/officeDocument/2006/relationships/image" Target="../media/image35.png"/><Relationship Id="rId14" Type="http://schemas.openxmlformats.org/officeDocument/2006/relationships/image" Target="../media/image42.png"/><Relationship Id="rId17" Type="http://schemas.openxmlformats.org/officeDocument/2006/relationships/image" Target="../media/image99.png"/><Relationship Id="rId16" Type="http://schemas.openxmlformats.org/officeDocument/2006/relationships/image" Target="../media/image41.png"/><Relationship Id="rId19" Type="http://schemas.openxmlformats.org/officeDocument/2006/relationships/image" Target="../media/image7.png"/><Relationship Id="rId18" Type="http://schemas.openxmlformats.org/officeDocument/2006/relationships/image" Target="../media/image26.png"/></Relationships>
</file>

<file path=ppt/slides/_rels/slide9.xml.rels><?xml version="1.0" encoding="UTF-8" standalone="yes"?><Relationships xmlns="http://schemas.openxmlformats.org/package/2006/relationships"><Relationship Id="rId20" Type="http://schemas.openxmlformats.org/officeDocument/2006/relationships/image" Target="../media/image26.png"/><Relationship Id="rId22" Type="http://schemas.openxmlformats.org/officeDocument/2006/relationships/image" Target="../media/image12.png"/><Relationship Id="rId21" Type="http://schemas.openxmlformats.org/officeDocument/2006/relationships/image" Target="../media/image7.png"/><Relationship Id="rId24" Type="http://schemas.openxmlformats.org/officeDocument/2006/relationships/image" Target="../media/image31.png"/><Relationship Id="rId23" Type="http://schemas.openxmlformats.org/officeDocument/2006/relationships/image" Target="../media/image39.png"/><Relationship Id="rId1" Type="http://schemas.openxmlformats.org/officeDocument/2006/relationships/slideLayout" Target="../slideLayouts/slideLayout16.xml"/><Relationship Id="rId2" Type="http://schemas.openxmlformats.org/officeDocument/2006/relationships/notesSlide" Target="../notesSlides/notesSlide9.xml"/><Relationship Id="rId3" Type="http://schemas.openxmlformats.org/officeDocument/2006/relationships/image" Target="../media/image15.png"/><Relationship Id="rId4" Type="http://schemas.openxmlformats.org/officeDocument/2006/relationships/image" Target="../media/image44.png"/><Relationship Id="rId9" Type="http://schemas.openxmlformats.org/officeDocument/2006/relationships/image" Target="../media/image96.png"/><Relationship Id="rId26" Type="http://schemas.openxmlformats.org/officeDocument/2006/relationships/image" Target="../media/image28.png"/><Relationship Id="rId25" Type="http://schemas.openxmlformats.org/officeDocument/2006/relationships/image" Target="../media/image34.png"/><Relationship Id="rId28" Type="http://schemas.openxmlformats.org/officeDocument/2006/relationships/image" Target="../media/image33.png"/><Relationship Id="rId27" Type="http://schemas.openxmlformats.org/officeDocument/2006/relationships/image" Target="../media/image27.png"/><Relationship Id="rId5" Type="http://schemas.openxmlformats.org/officeDocument/2006/relationships/image" Target="../media/image40.png"/><Relationship Id="rId6" Type="http://schemas.openxmlformats.org/officeDocument/2006/relationships/image" Target="../media/image30.png"/><Relationship Id="rId29" Type="http://schemas.openxmlformats.org/officeDocument/2006/relationships/image" Target="../media/image24.png"/><Relationship Id="rId7" Type="http://schemas.openxmlformats.org/officeDocument/2006/relationships/image" Target="../media/image29.png"/><Relationship Id="rId8" Type="http://schemas.openxmlformats.org/officeDocument/2006/relationships/image" Target="../media/image46.png"/><Relationship Id="rId31" Type="http://schemas.openxmlformats.org/officeDocument/2006/relationships/image" Target="../media/image16.png"/><Relationship Id="rId30" Type="http://schemas.openxmlformats.org/officeDocument/2006/relationships/image" Target="../media/image17.png"/><Relationship Id="rId11" Type="http://schemas.openxmlformats.org/officeDocument/2006/relationships/image" Target="../media/image36.png"/><Relationship Id="rId33" Type="http://schemas.openxmlformats.org/officeDocument/2006/relationships/image" Target="../media/image20.png"/><Relationship Id="rId10" Type="http://schemas.openxmlformats.org/officeDocument/2006/relationships/image" Target="../media/image32.png"/><Relationship Id="rId32" Type="http://schemas.openxmlformats.org/officeDocument/2006/relationships/image" Target="../media/image23.png"/><Relationship Id="rId13" Type="http://schemas.openxmlformats.org/officeDocument/2006/relationships/image" Target="../media/image37.png"/><Relationship Id="rId35" Type="http://schemas.openxmlformats.org/officeDocument/2006/relationships/image" Target="../media/image19.png"/><Relationship Id="rId12" Type="http://schemas.openxmlformats.org/officeDocument/2006/relationships/image" Target="../media/image43.png"/><Relationship Id="rId34" Type="http://schemas.openxmlformats.org/officeDocument/2006/relationships/image" Target="../media/image9.png"/><Relationship Id="rId15" Type="http://schemas.openxmlformats.org/officeDocument/2006/relationships/image" Target="../media/image38.png"/><Relationship Id="rId14" Type="http://schemas.openxmlformats.org/officeDocument/2006/relationships/image" Target="../media/image47.png"/><Relationship Id="rId36" Type="http://schemas.openxmlformats.org/officeDocument/2006/relationships/image" Target="../media/image21.png"/><Relationship Id="rId17" Type="http://schemas.openxmlformats.org/officeDocument/2006/relationships/image" Target="../media/image35.png"/><Relationship Id="rId16" Type="http://schemas.openxmlformats.org/officeDocument/2006/relationships/image" Target="../media/image42.png"/><Relationship Id="rId19" Type="http://schemas.openxmlformats.org/officeDocument/2006/relationships/image" Target="../media/image99.png"/><Relationship Id="rId18" Type="http://schemas.openxmlformats.org/officeDocument/2006/relationships/image" Target="../media/image4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0" name="Shape 120"/>
        <p:cNvGrpSpPr/>
        <p:nvPr/>
      </p:nvGrpSpPr>
      <p:grpSpPr>
        <a:xfrm>
          <a:off x="0" y="0"/>
          <a:ext cx="0" cy="0"/>
          <a:chOff x="0" y="0"/>
          <a:chExt cx="0" cy="0"/>
        </a:xfrm>
      </p:grpSpPr>
      <p:pic>
        <p:nvPicPr>
          <p:cNvPr id="121" name="Google Shape;121;p28"/>
          <p:cNvPicPr preferRelativeResize="0"/>
          <p:nvPr/>
        </p:nvPicPr>
        <p:blipFill>
          <a:blip r:embed="rId4">
            <a:alphaModFix/>
          </a:blip>
          <a:stretch>
            <a:fillRect/>
          </a:stretch>
        </p:blipFill>
        <p:spPr>
          <a:xfrm>
            <a:off x="304800" y="4594350"/>
            <a:ext cx="863400" cy="320550"/>
          </a:xfrm>
          <a:prstGeom prst="rect">
            <a:avLst/>
          </a:prstGeom>
          <a:noFill/>
          <a:ln>
            <a:noFill/>
          </a:ln>
        </p:spPr>
      </p:pic>
      <p:sp>
        <p:nvSpPr>
          <p:cNvPr id="122" name="Google Shape;122;p28"/>
          <p:cNvSpPr txBox="1"/>
          <p:nvPr/>
        </p:nvSpPr>
        <p:spPr>
          <a:xfrm>
            <a:off x="4648200" y="2245925"/>
            <a:ext cx="4343400" cy="443400"/>
          </a:xfrm>
          <a:prstGeom prst="rect">
            <a:avLst/>
          </a:prstGeom>
          <a:noFill/>
          <a:ln>
            <a:noFill/>
          </a:ln>
        </p:spPr>
        <p:txBody>
          <a:bodyPr anchorCtr="0" anchor="t" bIns="0" lIns="0" spcFirstLastPara="1" rIns="0" wrap="square" tIns="0">
            <a:spAutoFit/>
          </a:bodyPr>
          <a:lstStyle/>
          <a:p>
            <a:pPr indent="0" lvl="0" marL="0" rtl="0" algn="l">
              <a:lnSpc>
                <a:spcPct val="90000"/>
              </a:lnSpc>
              <a:spcBef>
                <a:spcPts val="0"/>
              </a:spcBef>
              <a:spcAft>
                <a:spcPts val="0"/>
              </a:spcAft>
              <a:buNone/>
            </a:pPr>
            <a:r>
              <a:rPr lang="en" sz="3200">
                <a:latin typeface="Inter Light"/>
                <a:ea typeface="Inter Light"/>
                <a:cs typeface="Inter Light"/>
                <a:sym typeface="Inter Light"/>
              </a:rPr>
              <a:t>Introduction</a:t>
            </a:r>
            <a:endParaRPr sz="3200">
              <a:latin typeface="Inter Light"/>
              <a:ea typeface="Inter Light"/>
              <a:cs typeface="Inter Light"/>
              <a:sym typeface="Inter Light"/>
            </a:endParaRPr>
          </a:p>
        </p:txBody>
      </p:sp>
      <p:sp>
        <p:nvSpPr>
          <p:cNvPr id="123" name="Google Shape;123;p28"/>
          <p:cNvSpPr txBox="1"/>
          <p:nvPr/>
        </p:nvSpPr>
        <p:spPr>
          <a:xfrm>
            <a:off x="4586425" y="139863"/>
            <a:ext cx="4343400" cy="2154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a:latin typeface="Inter SemiBold"/>
                <a:ea typeface="Inter SemiBold"/>
                <a:cs typeface="Inter SemiBold"/>
                <a:sym typeface="Inter SemiBold"/>
              </a:rPr>
              <a:t>Matteo Merli</a:t>
            </a:r>
            <a:endParaRPr>
              <a:solidFill>
                <a:srgbClr val="000000"/>
              </a:solidFill>
              <a:latin typeface="Inter SemiBold"/>
              <a:ea typeface="Inter SemiBold"/>
              <a:cs typeface="Inter SemiBold"/>
              <a:sym typeface="Inter SemiBold"/>
            </a:endParaRPr>
          </a:p>
        </p:txBody>
      </p:sp>
      <p:sp>
        <p:nvSpPr>
          <p:cNvPr id="124" name="Google Shape;124;p28"/>
          <p:cNvSpPr txBox="1"/>
          <p:nvPr/>
        </p:nvSpPr>
        <p:spPr>
          <a:xfrm>
            <a:off x="4586425" y="355263"/>
            <a:ext cx="4343400" cy="4311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a:latin typeface="Inter"/>
                <a:ea typeface="Inter"/>
                <a:cs typeface="Inter"/>
                <a:sym typeface="Inter"/>
              </a:rPr>
              <a:t>Apache Pulsar PMC Chair</a:t>
            </a:r>
            <a:endParaRPr>
              <a:latin typeface="Inter"/>
              <a:ea typeface="Inter"/>
              <a:cs typeface="Inter"/>
              <a:sym typeface="Inter"/>
            </a:endParaRPr>
          </a:p>
          <a:p>
            <a:pPr indent="0" lvl="0" marL="0" rtl="0" algn="l">
              <a:spcBef>
                <a:spcPts val="0"/>
              </a:spcBef>
              <a:spcAft>
                <a:spcPts val="0"/>
              </a:spcAft>
              <a:buNone/>
            </a:pPr>
            <a:r>
              <a:rPr lang="en">
                <a:latin typeface="Inter"/>
                <a:ea typeface="Inter"/>
                <a:cs typeface="Inter"/>
                <a:sym typeface="Inter"/>
              </a:rPr>
              <a:t>CTO StreamNative</a:t>
            </a:r>
            <a:endParaRPr>
              <a:solidFill>
                <a:srgbClr val="000000"/>
              </a:solidFill>
              <a:latin typeface="Inter"/>
              <a:ea typeface="Inter"/>
              <a:cs typeface="Inter"/>
              <a:sym typeface="Inter"/>
            </a:endParaRPr>
          </a:p>
        </p:txBody>
      </p:sp>
      <p:pic>
        <p:nvPicPr>
          <p:cNvPr id="125" name="Google Shape;125;p28"/>
          <p:cNvPicPr preferRelativeResize="0"/>
          <p:nvPr/>
        </p:nvPicPr>
        <p:blipFill>
          <a:blip r:embed="rId5">
            <a:alphaModFix/>
          </a:blip>
          <a:stretch>
            <a:fillRect/>
          </a:stretch>
        </p:blipFill>
        <p:spPr>
          <a:xfrm>
            <a:off x="4648200" y="4638150"/>
            <a:ext cx="2305050" cy="276750"/>
          </a:xfrm>
          <a:prstGeom prst="rect">
            <a:avLst/>
          </a:prstGeom>
          <a:noFill/>
          <a:ln>
            <a:noFill/>
          </a:ln>
        </p:spPr>
      </p:pic>
      <p:sp>
        <p:nvSpPr>
          <p:cNvPr id="126" name="Google Shape;126;p28"/>
          <p:cNvSpPr txBox="1"/>
          <p:nvPr/>
        </p:nvSpPr>
        <p:spPr>
          <a:xfrm>
            <a:off x="228600" y="228588"/>
            <a:ext cx="4343400" cy="7542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1800">
                <a:latin typeface="Inter SemiBold"/>
                <a:ea typeface="Inter SemiBold"/>
                <a:cs typeface="Inter SemiBold"/>
                <a:sym typeface="Inter SemiBold"/>
              </a:rPr>
              <a:t>Pulsar Meetup</a:t>
            </a:r>
            <a:endParaRPr sz="1800">
              <a:latin typeface="Inter SemiBold"/>
              <a:ea typeface="Inter SemiBold"/>
              <a:cs typeface="Inter SemiBold"/>
              <a:sym typeface="Inter SemiBold"/>
            </a:endParaRPr>
          </a:p>
          <a:p>
            <a:pPr indent="0" lvl="0" marL="0" rtl="0" algn="l">
              <a:spcBef>
                <a:spcPts val="0"/>
              </a:spcBef>
              <a:spcAft>
                <a:spcPts val="0"/>
              </a:spcAft>
              <a:buNone/>
            </a:pPr>
            <a:r>
              <a:rPr lang="en" sz="1800">
                <a:latin typeface="Inter SemiBold"/>
                <a:ea typeface="Inter SemiBold"/>
                <a:cs typeface="Inter SemiBold"/>
                <a:sym typeface="Inter SemiBold"/>
              </a:rPr>
              <a:t>Beijing 2023</a:t>
            </a:r>
            <a:br>
              <a:rPr lang="en" sz="1800">
                <a:latin typeface="Inter SemiBold"/>
                <a:ea typeface="Inter SemiBold"/>
                <a:cs typeface="Inter SemiBold"/>
                <a:sym typeface="Inter SemiBold"/>
              </a:rPr>
            </a:br>
            <a:endParaRPr sz="1300">
              <a:solidFill>
                <a:srgbClr val="000000"/>
              </a:solidFill>
              <a:latin typeface="Inter SemiBold"/>
              <a:ea typeface="Inter SemiBold"/>
              <a:cs typeface="Inter SemiBold"/>
              <a:sym typeface="Inter SemiBo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pic>
        <p:nvPicPr>
          <p:cNvPr id="373" name="Google Shape;373;p37"/>
          <p:cNvPicPr preferRelativeResize="0"/>
          <p:nvPr/>
        </p:nvPicPr>
        <p:blipFill>
          <a:blip r:embed="rId3">
            <a:alphaModFix/>
          </a:blip>
          <a:stretch>
            <a:fillRect/>
          </a:stretch>
        </p:blipFill>
        <p:spPr>
          <a:xfrm>
            <a:off x="4884350" y="1445463"/>
            <a:ext cx="1186650" cy="1186650"/>
          </a:xfrm>
          <a:prstGeom prst="rect">
            <a:avLst/>
          </a:prstGeom>
          <a:noFill/>
          <a:ln>
            <a:noFill/>
          </a:ln>
        </p:spPr>
      </p:pic>
      <p:sp>
        <p:nvSpPr>
          <p:cNvPr id="374" name="Google Shape;374;p37"/>
          <p:cNvSpPr txBox="1"/>
          <p:nvPr>
            <p:ph type="title"/>
          </p:nvPr>
        </p:nvSpPr>
        <p:spPr>
          <a:xfrm>
            <a:off x="228600" y="444000"/>
            <a:ext cx="8203200" cy="4311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sz="2800"/>
              <a:t>Pulsar ranked as a Top 5 ASF project</a:t>
            </a:r>
            <a:endParaRPr sz="2800"/>
          </a:p>
        </p:txBody>
      </p:sp>
      <p:sp>
        <p:nvSpPr>
          <p:cNvPr id="375" name="Google Shape;375;p37"/>
          <p:cNvSpPr txBox="1"/>
          <p:nvPr>
            <p:ph idx="1" type="subTitle"/>
          </p:nvPr>
        </p:nvSpPr>
        <p:spPr>
          <a:xfrm>
            <a:off x="228600" y="228600"/>
            <a:ext cx="4103100" cy="2154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HUGE GROWTH IN THE COMMUNITY</a:t>
            </a:r>
            <a:endParaRPr/>
          </a:p>
        </p:txBody>
      </p:sp>
      <p:pic>
        <p:nvPicPr>
          <p:cNvPr id="376" name="Google Shape;376;p37"/>
          <p:cNvPicPr preferRelativeResize="0"/>
          <p:nvPr/>
        </p:nvPicPr>
        <p:blipFill>
          <a:blip r:embed="rId4">
            <a:alphaModFix/>
          </a:blip>
          <a:stretch>
            <a:fillRect/>
          </a:stretch>
        </p:blipFill>
        <p:spPr>
          <a:xfrm>
            <a:off x="1094250" y="1415272"/>
            <a:ext cx="1186650" cy="1159496"/>
          </a:xfrm>
          <a:prstGeom prst="rect">
            <a:avLst/>
          </a:prstGeom>
          <a:noFill/>
          <a:ln>
            <a:noFill/>
          </a:ln>
        </p:spPr>
      </p:pic>
      <p:sp>
        <p:nvSpPr>
          <p:cNvPr id="377" name="Google Shape;377;p37"/>
          <p:cNvSpPr txBox="1"/>
          <p:nvPr/>
        </p:nvSpPr>
        <p:spPr>
          <a:xfrm>
            <a:off x="959025" y="2817725"/>
            <a:ext cx="14571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400">
                <a:solidFill>
                  <a:schemeClr val="lt1"/>
                </a:solidFill>
              </a:rPr>
              <a:t>&gt; 600+</a:t>
            </a:r>
            <a:endParaRPr sz="2400">
              <a:solidFill>
                <a:schemeClr val="lt1"/>
              </a:solidFill>
            </a:endParaRPr>
          </a:p>
        </p:txBody>
      </p:sp>
      <p:sp>
        <p:nvSpPr>
          <p:cNvPr id="378" name="Google Shape;378;p37"/>
          <p:cNvSpPr txBox="1"/>
          <p:nvPr/>
        </p:nvSpPr>
        <p:spPr>
          <a:xfrm>
            <a:off x="959025" y="3435725"/>
            <a:ext cx="1457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lt1"/>
                </a:solidFill>
              </a:rPr>
              <a:t>Contributors</a:t>
            </a:r>
            <a:endParaRPr>
              <a:solidFill>
                <a:schemeClr val="lt1"/>
              </a:solidFill>
            </a:endParaRPr>
          </a:p>
        </p:txBody>
      </p:sp>
      <p:sp>
        <p:nvSpPr>
          <p:cNvPr id="379" name="Google Shape;379;p37"/>
          <p:cNvSpPr txBox="1"/>
          <p:nvPr/>
        </p:nvSpPr>
        <p:spPr>
          <a:xfrm>
            <a:off x="4599725" y="2861488"/>
            <a:ext cx="17559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400">
                <a:solidFill>
                  <a:schemeClr val="lt1"/>
                </a:solidFill>
              </a:rPr>
              <a:t>&gt; 11,000+</a:t>
            </a:r>
            <a:endParaRPr sz="2400">
              <a:solidFill>
                <a:schemeClr val="lt1"/>
              </a:solidFill>
            </a:endParaRPr>
          </a:p>
        </p:txBody>
      </p:sp>
      <p:sp>
        <p:nvSpPr>
          <p:cNvPr id="380" name="Google Shape;380;p37"/>
          <p:cNvSpPr txBox="1"/>
          <p:nvPr/>
        </p:nvSpPr>
        <p:spPr>
          <a:xfrm>
            <a:off x="4735413" y="3435725"/>
            <a:ext cx="1457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lt1"/>
                </a:solidFill>
              </a:rPr>
              <a:t>Commits</a:t>
            </a:r>
            <a:endParaRPr>
              <a:solidFill>
                <a:schemeClr val="lt1"/>
              </a:solidFill>
            </a:endParaRPr>
          </a:p>
        </p:txBody>
      </p:sp>
      <p:pic>
        <p:nvPicPr>
          <p:cNvPr id="381" name="Google Shape;381;p37"/>
          <p:cNvPicPr preferRelativeResize="0"/>
          <p:nvPr/>
        </p:nvPicPr>
        <p:blipFill>
          <a:blip r:embed="rId5">
            <a:alphaModFix/>
          </a:blip>
          <a:stretch>
            <a:fillRect/>
          </a:stretch>
        </p:blipFill>
        <p:spPr>
          <a:xfrm>
            <a:off x="2989300" y="1445475"/>
            <a:ext cx="1186652" cy="1186652"/>
          </a:xfrm>
          <a:prstGeom prst="rect">
            <a:avLst/>
          </a:prstGeom>
          <a:noFill/>
          <a:ln>
            <a:noFill/>
          </a:ln>
        </p:spPr>
      </p:pic>
      <p:sp>
        <p:nvSpPr>
          <p:cNvPr id="382" name="Google Shape;382;p37"/>
          <p:cNvSpPr txBox="1"/>
          <p:nvPr/>
        </p:nvSpPr>
        <p:spPr>
          <a:xfrm>
            <a:off x="2704675" y="2861500"/>
            <a:ext cx="17559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400">
                <a:solidFill>
                  <a:schemeClr val="lt1"/>
                </a:solidFill>
              </a:rPr>
              <a:t>&gt; 10,000+</a:t>
            </a:r>
            <a:endParaRPr sz="2400">
              <a:solidFill>
                <a:schemeClr val="lt1"/>
              </a:solidFill>
            </a:endParaRPr>
          </a:p>
        </p:txBody>
      </p:sp>
      <p:sp>
        <p:nvSpPr>
          <p:cNvPr id="383" name="Google Shape;383;p37"/>
          <p:cNvSpPr txBox="1"/>
          <p:nvPr/>
        </p:nvSpPr>
        <p:spPr>
          <a:xfrm>
            <a:off x="2847225" y="3435713"/>
            <a:ext cx="1457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lt1"/>
                </a:solidFill>
              </a:rPr>
              <a:t>Slack Members</a:t>
            </a:r>
            <a:endParaRPr>
              <a:solidFill>
                <a:schemeClr val="lt1"/>
              </a:solidFill>
            </a:endParaRPr>
          </a:p>
        </p:txBody>
      </p:sp>
      <p:pic>
        <p:nvPicPr>
          <p:cNvPr id="384" name="Google Shape;384;p37"/>
          <p:cNvPicPr preferRelativeResize="0"/>
          <p:nvPr/>
        </p:nvPicPr>
        <p:blipFill rotWithShape="1">
          <a:blip r:embed="rId6">
            <a:alphaModFix/>
          </a:blip>
          <a:srcRect b="0" l="0" r="72246" t="0"/>
          <a:stretch/>
        </p:blipFill>
        <p:spPr>
          <a:xfrm>
            <a:off x="6779400" y="1581675"/>
            <a:ext cx="1186650" cy="826626"/>
          </a:xfrm>
          <a:prstGeom prst="rect">
            <a:avLst/>
          </a:prstGeom>
          <a:noFill/>
          <a:ln>
            <a:noFill/>
          </a:ln>
        </p:spPr>
      </p:pic>
      <p:sp>
        <p:nvSpPr>
          <p:cNvPr id="385" name="Google Shape;385;p37"/>
          <p:cNvSpPr txBox="1"/>
          <p:nvPr/>
        </p:nvSpPr>
        <p:spPr>
          <a:xfrm>
            <a:off x="6494775" y="2817700"/>
            <a:ext cx="17559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400">
                <a:solidFill>
                  <a:schemeClr val="lt1"/>
                </a:solidFill>
              </a:rPr>
              <a:t>&gt; 5,000+</a:t>
            </a:r>
            <a:endParaRPr sz="2400">
              <a:solidFill>
                <a:schemeClr val="lt1"/>
              </a:solidFill>
            </a:endParaRPr>
          </a:p>
        </p:txBody>
      </p:sp>
      <p:sp>
        <p:nvSpPr>
          <p:cNvPr id="386" name="Google Shape;386;p37"/>
          <p:cNvSpPr txBox="1"/>
          <p:nvPr/>
        </p:nvSpPr>
        <p:spPr>
          <a:xfrm>
            <a:off x="6644175" y="3328013"/>
            <a:ext cx="14571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lt1"/>
                </a:solidFill>
              </a:rPr>
              <a:t>Organizations</a:t>
            </a:r>
            <a:br>
              <a:rPr lang="en">
                <a:solidFill>
                  <a:schemeClr val="lt1"/>
                </a:solidFill>
              </a:rPr>
            </a:br>
            <a:r>
              <a:rPr lang="en">
                <a:solidFill>
                  <a:schemeClr val="lt1"/>
                </a:solidFill>
              </a:rPr>
              <a:t>using Pulsar</a:t>
            </a:r>
            <a:endParaRPr>
              <a:solidFill>
                <a:schemeClr val="lt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38"/>
          <p:cNvSpPr/>
          <p:nvPr/>
        </p:nvSpPr>
        <p:spPr>
          <a:xfrm>
            <a:off x="167700" y="1437050"/>
            <a:ext cx="8808600" cy="3551700"/>
          </a:xfrm>
          <a:prstGeom prst="rect">
            <a:avLst/>
          </a:prstGeom>
          <a:solidFill>
            <a:srgbClr val="FFFFFF"/>
          </a:solidFill>
          <a:ln cap="flat" cmpd="sng" w="9525">
            <a:solidFill>
              <a:srgbClr val="0096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92" name="Google Shape;392;p38"/>
          <p:cNvPicPr preferRelativeResize="0"/>
          <p:nvPr/>
        </p:nvPicPr>
        <p:blipFill rotWithShape="1">
          <a:blip r:embed="rId3">
            <a:alphaModFix/>
          </a:blip>
          <a:srcRect b="34942" l="0" r="0" t="33575"/>
          <a:stretch/>
        </p:blipFill>
        <p:spPr>
          <a:xfrm>
            <a:off x="5567391" y="2222225"/>
            <a:ext cx="1798435" cy="318476"/>
          </a:xfrm>
          <a:prstGeom prst="rect">
            <a:avLst/>
          </a:prstGeom>
          <a:noFill/>
          <a:ln>
            <a:noFill/>
          </a:ln>
        </p:spPr>
      </p:pic>
      <p:pic>
        <p:nvPicPr>
          <p:cNvPr id="393" name="Google Shape;393;p38"/>
          <p:cNvPicPr preferRelativeResize="0"/>
          <p:nvPr/>
        </p:nvPicPr>
        <p:blipFill rotWithShape="1">
          <a:blip r:embed="rId4">
            <a:alphaModFix/>
          </a:blip>
          <a:srcRect b="26824" l="0" r="0" t="28460"/>
          <a:stretch/>
        </p:blipFill>
        <p:spPr>
          <a:xfrm>
            <a:off x="5446670" y="1532169"/>
            <a:ext cx="1536487" cy="515284"/>
          </a:xfrm>
          <a:prstGeom prst="rect">
            <a:avLst/>
          </a:prstGeom>
          <a:noFill/>
          <a:ln>
            <a:noFill/>
          </a:ln>
        </p:spPr>
      </p:pic>
      <p:pic>
        <p:nvPicPr>
          <p:cNvPr id="394" name="Google Shape;394;p38"/>
          <p:cNvPicPr preferRelativeResize="0"/>
          <p:nvPr/>
        </p:nvPicPr>
        <p:blipFill>
          <a:blip r:embed="rId5">
            <a:alphaModFix/>
          </a:blip>
          <a:stretch>
            <a:fillRect/>
          </a:stretch>
        </p:blipFill>
        <p:spPr>
          <a:xfrm>
            <a:off x="7527162" y="2076148"/>
            <a:ext cx="1381750" cy="628945"/>
          </a:xfrm>
          <a:prstGeom prst="rect">
            <a:avLst/>
          </a:prstGeom>
          <a:noFill/>
          <a:ln>
            <a:noFill/>
          </a:ln>
        </p:spPr>
      </p:pic>
      <p:pic>
        <p:nvPicPr>
          <p:cNvPr id="395" name="Google Shape;395;p38"/>
          <p:cNvPicPr preferRelativeResize="0"/>
          <p:nvPr/>
        </p:nvPicPr>
        <p:blipFill>
          <a:blip r:embed="rId6">
            <a:alphaModFix/>
          </a:blip>
          <a:stretch>
            <a:fillRect/>
          </a:stretch>
        </p:blipFill>
        <p:spPr>
          <a:xfrm>
            <a:off x="7355800" y="1596503"/>
            <a:ext cx="1321300" cy="333797"/>
          </a:xfrm>
          <a:prstGeom prst="rect">
            <a:avLst/>
          </a:prstGeom>
          <a:noFill/>
          <a:ln>
            <a:noFill/>
          </a:ln>
        </p:spPr>
      </p:pic>
      <p:pic>
        <p:nvPicPr>
          <p:cNvPr id="396" name="Google Shape;396;p38"/>
          <p:cNvPicPr preferRelativeResize="0"/>
          <p:nvPr/>
        </p:nvPicPr>
        <p:blipFill>
          <a:blip r:embed="rId7">
            <a:alphaModFix/>
          </a:blip>
          <a:stretch>
            <a:fillRect/>
          </a:stretch>
        </p:blipFill>
        <p:spPr>
          <a:xfrm>
            <a:off x="4876799" y="3945161"/>
            <a:ext cx="1145937" cy="381992"/>
          </a:xfrm>
          <a:prstGeom prst="rect">
            <a:avLst/>
          </a:prstGeom>
          <a:noFill/>
          <a:ln>
            <a:noFill/>
          </a:ln>
        </p:spPr>
      </p:pic>
      <p:pic>
        <p:nvPicPr>
          <p:cNvPr id="397" name="Google Shape;397;p38"/>
          <p:cNvPicPr preferRelativeResize="0"/>
          <p:nvPr/>
        </p:nvPicPr>
        <p:blipFill>
          <a:blip r:embed="rId8">
            <a:alphaModFix/>
          </a:blip>
          <a:stretch>
            <a:fillRect/>
          </a:stretch>
        </p:blipFill>
        <p:spPr>
          <a:xfrm>
            <a:off x="3882900" y="4515123"/>
            <a:ext cx="1049305" cy="288153"/>
          </a:xfrm>
          <a:prstGeom prst="rect">
            <a:avLst/>
          </a:prstGeom>
          <a:noFill/>
          <a:ln>
            <a:noFill/>
          </a:ln>
        </p:spPr>
      </p:pic>
      <p:pic>
        <p:nvPicPr>
          <p:cNvPr id="398" name="Google Shape;398;p38"/>
          <p:cNvPicPr preferRelativeResize="0"/>
          <p:nvPr/>
        </p:nvPicPr>
        <p:blipFill>
          <a:blip r:embed="rId9">
            <a:alphaModFix/>
          </a:blip>
          <a:stretch>
            <a:fillRect/>
          </a:stretch>
        </p:blipFill>
        <p:spPr>
          <a:xfrm>
            <a:off x="7603056" y="4505148"/>
            <a:ext cx="1229963" cy="318474"/>
          </a:xfrm>
          <a:prstGeom prst="rect">
            <a:avLst/>
          </a:prstGeom>
          <a:noFill/>
          <a:ln>
            <a:noFill/>
          </a:ln>
        </p:spPr>
      </p:pic>
      <p:pic>
        <p:nvPicPr>
          <p:cNvPr id="399" name="Google Shape;399;p38"/>
          <p:cNvPicPr preferRelativeResize="0"/>
          <p:nvPr/>
        </p:nvPicPr>
        <p:blipFill>
          <a:blip r:embed="rId10">
            <a:alphaModFix/>
          </a:blip>
          <a:stretch>
            <a:fillRect/>
          </a:stretch>
        </p:blipFill>
        <p:spPr>
          <a:xfrm>
            <a:off x="6339592" y="3957898"/>
            <a:ext cx="1014591" cy="275969"/>
          </a:xfrm>
          <a:prstGeom prst="rect">
            <a:avLst/>
          </a:prstGeom>
          <a:noFill/>
          <a:ln>
            <a:noFill/>
          </a:ln>
        </p:spPr>
      </p:pic>
      <p:pic>
        <p:nvPicPr>
          <p:cNvPr id="400" name="Google Shape;400;p38"/>
          <p:cNvPicPr preferRelativeResize="0"/>
          <p:nvPr/>
        </p:nvPicPr>
        <p:blipFill>
          <a:blip r:embed="rId11">
            <a:alphaModFix/>
          </a:blip>
          <a:stretch>
            <a:fillRect/>
          </a:stretch>
        </p:blipFill>
        <p:spPr>
          <a:xfrm>
            <a:off x="7766417" y="3272613"/>
            <a:ext cx="1142498" cy="401983"/>
          </a:xfrm>
          <a:prstGeom prst="rect">
            <a:avLst/>
          </a:prstGeom>
          <a:noFill/>
          <a:ln>
            <a:noFill/>
          </a:ln>
        </p:spPr>
      </p:pic>
      <p:pic>
        <p:nvPicPr>
          <p:cNvPr id="401" name="Google Shape;401;p38"/>
          <p:cNvPicPr preferRelativeResize="0"/>
          <p:nvPr/>
        </p:nvPicPr>
        <p:blipFill rotWithShape="1">
          <a:blip r:embed="rId12">
            <a:alphaModFix/>
          </a:blip>
          <a:srcRect b="6180" l="0" r="0" t="-6180"/>
          <a:stretch/>
        </p:blipFill>
        <p:spPr>
          <a:xfrm>
            <a:off x="2118839" y="3978093"/>
            <a:ext cx="1321310" cy="306160"/>
          </a:xfrm>
          <a:prstGeom prst="rect">
            <a:avLst/>
          </a:prstGeom>
          <a:noFill/>
          <a:ln>
            <a:noFill/>
          </a:ln>
        </p:spPr>
      </p:pic>
      <p:pic>
        <p:nvPicPr>
          <p:cNvPr id="402" name="Google Shape;402;p38"/>
          <p:cNvPicPr preferRelativeResize="0"/>
          <p:nvPr/>
        </p:nvPicPr>
        <p:blipFill>
          <a:blip r:embed="rId13">
            <a:alphaModFix/>
          </a:blip>
          <a:stretch>
            <a:fillRect/>
          </a:stretch>
        </p:blipFill>
        <p:spPr>
          <a:xfrm>
            <a:off x="493226" y="3420563"/>
            <a:ext cx="1300875" cy="349001"/>
          </a:xfrm>
          <a:prstGeom prst="rect">
            <a:avLst/>
          </a:prstGeom>
          <a:noFill/>
          <a:ln>
            <a:noFill/>
          </a:ln>
        </p:spPr>
      </p:pic>
      <p:pic>
        <p:nvPicPr>
          <p:cNvPr id="403" name="Google Shape;403;p38"/>
          <p:cNvPicPr preferRelativeResize="0"/>
          <p:nvPr/>
        </p:nvPicPr>
        <p:blipFill>
          <a:blip r:embed="rId14">
            <a:alphaModFix/>
          </a:blip>
          <a:stretch>
            <a:fillRect/>
          </a:stretch>
        </p:blipFill>
        <p:spPr>
          <a:xfrm>
            <a:off x="7106514" y="2887256"/>
            <a:ext cx="1655878" cy="203197"/>
          </a:xfrm>
          <a:prstGeom prst="rect">
            <a:avLst/>
          </a:prstGeom>
          <a:noFill/>
          <a:ln>
            <a:noFill/>
          </a:ln>
        </p:spPr>
      </p:pic>
      <p:pic>
        <p:nvPicPr>
          <p:cNvPr id="404" name="Google Shape;404;p38"/>
          <p:cNvPicPr preferRelativeResize="0"/>
          <p:nvPr/>
        </p:nvPicPr>
        <p:blipFill>
          <a:blip r:embed="rId15">
            <a:alphaModFix/>
          </a:blip>
          <a:stretch>
            <a:fillRect/>
          </a:stretch>
        </p:blipFill>
        <p:spPr>
          <a:xfrm>
            <a:off x="6429830" y="3298405"/>
            <a:ext cx="1139332" cy="455736"/>
          </a:xfrm>
          <a:prstGeom prst="rect">
            <a:avLst/>
          </a:prstGeom>
          <a:noFill/>
          <a:ln>
            <a:noFill/>
          </a:ln>
        </p:spPr>
      </p:pic>
      <p:pic>
        <p:nvPicPr>
          <p:cNvPr id="405" name="Google Shape;405;p38"/>
          <p:cNvPicPr preferRelativeResize="0"/>
          <p:nvPr/>
        </p:nvPicPr>
        <p:blipFill>
          <a:blip r:embed="rId16">
            <a:alphaModFix/>
          </a:blip>
          <a:stretch>
            <a:fillRect/>
          </a:stretch>
        </p:blipFill>
        <p:spPr>
          <a:xfrm>
            <a:off x="495179" y="4566043"/>
            <a:ext cx="1296959" cy="203198"/>
          </a:xfrm>
          <a:prstGeom prst="rect">
            <a:avLst/>
          </a:prstGeom>
          <a:noFill/>
          <a:ln>
            <a:noFill/>
          </a:ln>
        </p:spPr>
      </p:pic>
      <p:pic>
        <p:nvPicPr>
          <p:cNvPr id="406" name="Google Shape;406;p38"/>
          <p:cNvPicPr preferRelativeResize="0"/>
          <p:nvPr/>
        </p:nvPicPr>
        <p:blipFill>
          <a:blip r:embed="rId17">
            <a:alphaModFix/>
          </a:blip>
          <a:stretch>
            <a:fillRect/>
          </a:stretch>
        </p:blipFill>
        <p:spPr>
          <a:xfrm>
            <a:off x="5241603" y="3249871"/>
            <a:ext cx="990972" cy="540054"/>
          </a:xfrm>
          <a:prstGeom prst="rect">
            <a:avLst/>
          </a:prstGeom>
          <a:noFill/>
          <a:ln>
            <a:noFill/>
          </a:ln>
        </p:spPr>
      </p:pic>
      <p:pic>
        <p:nvPicPr>
          <p:cNvPr id="407" name="Google Shape;407;p38"/>
          <p:cNvPicPr preferRelativeResize="0"/>
          <p:nvPr/>
        </p:nvPicPr>
        <p:blipFill>
          <a:blip r:embed="rId18">
            <a:alphaModFix/>
          </a:blip>
          <a:stretch>
            <a:fillRect/>
          </a:stretch>
        </p:blipFill>
        <p:spPr>
          <a:xfrm>
            <a:off x="5095304" y="4482369"/>
            <a:ext cx="996721" cy="315632"/>
          </a:xfrm>
          <a:prstGeom prst="rect">
            <a:avLst/>
          </a:prstGeom>
          <a:noFill/>
          <a:ln>
            <a:noFill/>
          </a:ln>
        </p:spPr>
      </p:pic>
      <p:pic>
        <p:nvPicPr>
          <p:cNvPr id="408" name="Google Shape;408;p38"/>
          <p:cNvPicPr preferRelativeResize="0"/>
          <p:nvPr/>
        </p:nvPicPr>
        <p:blipFill>
          <a:blip r:embed="rId19">
            <a:alphaModFix/>
          </a:blip>
          <a:stretch>
            <a:fillRect/>
          </a:stretch>
        </p:blipFill>
        <p:spPr>
          <a:xfrm>
            <a:off x="7671061" y="3915881"/>
            <a:ext cx="1196186" cy="347984"/>
          </a:xfrm>
          <a:prstGeom prst="rect">
            <a:avLst/>
          </a:prstGeom>
          <a:noFill/>
          <a:ln>
            <a:noFill/>
          </a:ln>
        </p:spPr>
      </p:pic>
      <p:pic>
        <p:nvPicPr>
          <p:cNvPr id="409" name="Google Shape;409;p38"/>
          <p:cNvPicPr preferRelativeResize="0"/>
          <p:nvPr/>
        </p:nvPicPr>
        <p:blipFill>
          <a:blip r:embed="rId20">
            <a:alphaModFix/>
          </a:blip>
          <a:stretch>
            <a:fillRect/>
          </a:stretch>
        </p:blipFill>
        <p:spPr>
          <a:xfrm>
            <a:off x="3605940" y="4040796"/>
            <a:ext cx="921813" cy="180747"/>
          </a:xfrm>
          <a:prstGeom prst="rect">
            <a:avLst/>
          </a:prstGeom>
          <a:noFill/>
          <a:ln>
            <a:noFill/>
          </a:ln>
        </p:spPr>
      </p:pic>
      <p:pic>
        <p:nvPicPr>
          <p:cNvPr id="410" name="Google Shape;410;p38"/>
          <p:cNvPicPr preferRelativeResize="0"/>
          <p:nvPr/>
        </p:nvPicPr>
        <p:blipFill>
          <a:blip r:embed="rId21">
            <a:alphaModFix/>
          </a:blip>
          <a:stretch>
            <a:fillRect/>
          </a:stretch>
        </p:blipFill>
        <p:spPr>
          <a:xfrm>
            <a:off x="493225" y="3982115"/>
            <a:ext cx="1300869" cy="298135"/>
          </a:xfrm>
          <a:prstGeom prst="rect">
            <a:avLst/>
          </a:prstGeom>
          <a:noFill/>
          <a:ln>
            <a:noFill/>
          </a:ln>
        </p:spPr>
      </p:pic>
      <p:pic>
        <p:nvPicPr>
          <p:cNvPr id="411" name="Google Shape;411;p38"/>
          <p:cNvPicPr preferRelativeResize="0"/>
          <p:nvPr/>
        </p:nvPicPr>
        <p:blipFill>
          <a:blip r:embed="rId22">
            <a:alphaModFix/>
          </a:blip>
          <a:stretch>
            <a:fillRect/>
          </a:stretch>
        </p:blipFill>
        <p:spPr>
          <a:xfrm>
            <a:off x="2096029" y="4476655"/>
            <a:ext cx="1488270" cy="381986"/>
          </a:xfrm>
          <a:prstGeom prst="rect">
            <a:avLst/>
          </a:prstGeom>
          <a:noFill/>
          <a:ln>
            <a:noFill/>
          </a:ln>
        </p:spPr>
      </p:pic>
      <p:pic>
        <p:nvPicPr>
          <p:cNvPr id="412" name="Google Shape;412;p38"/>
          <p:cNvPicPr preferRelativeResize="0"/>
          <p:nvPr/>
        </p:nvPicPr>
        <p:blipFill>
          <a:blip r:embed="rId23">
            <a:alphaModFix/>
          </a:blip>
          <a:stretch>
            <a:fillRect/>
          </a:stretch>
        </p:blipFill>
        <p:spPr>
          <a:xfrm>
            <a:off x="3859670" y="2236827"/>
            <a:ext cx="1321310" cy="369970"/>
          </a:xfrm>
          <a:prstGeom prst="rect">
            <a:avLst/>
          </a:prstGeom>
          <a:noFill/>
          <a:ln>
            <a:noFill/>
          </a:ln>
        </p:spPr>
      </p:pic>
      <p:pic>
        <p:nvPicPr>
          <p:cNvPr id="413" name="Google Shape;413;p38"/>
          <p:cNvPicPr preferRelativeResize="0"/>
          <p:nvPr/>
        </p:nvPicPr>
        <p:blipFill rotWithShape="1">
          <a:blip r:embed="rId24">
            <a:alphaModFix/>
          </a:blip>
          <a:srcRect b="32359" l="7754" r="10358" t="29366"/>
          <a:stretch/>
        </p:blipFill>
        <p:spPr>
          <a:xfrm>
            <a:off x="315725" y="2105769"/>
            <a:ext cx="1655872" cy="515980"/>
          </a:xfrm>
          <a:prstGeom prst="rect">
            <a:avLst/>
          </a:prstGeom>
          <a:noFill/>
          <a:ln>
            <a:noFill/>
          </a:ln>
        </p:spPr>
      </p:pic>
      <p:pic>
        <p:nvPicPr>
          <p:cNvPr id="414" name="Google Shape;414;p38"/>
          <p:cNvPicPr preferRelativeResize="0"/>
          <p:nvPr/>
        </p:nvPicPr>
        <p:blipFill rotWithShape="1">
          <a:blip r:embed="rId25">
            <a:alphaModFix/>
          </a:blip>
          <a:srcRect b="24615" l="0" r="0" t="18640"/>
          <a:stretch/>
        </p:blipFill>
        <p:spPr>
          <a:xfrm>
            <a:off x="428427" y="2624524"/>
            <a:ext cx="1229963" cy="583481"/>
          </a:xfrm>
          <a:prstGeom prst="rect">
            <a:avLst/>
          </a:prstGeom>
          <a:noFill/>
          <a:ln>
            <a:noFill/>
          </a:ln>
        </p:spPr>
      </p:pic>
      <p:pic>
        <p:nvPicPr>
          <p:cNvPr id="415" name="Google Shape;415;p38"/>
          <p:cNvPicPr preferRelativeResize="0"/>
          <p:nvPr/>
        </p:nvPicPr>
        <p:blipFill>
          <a:blip r:embed="rId26">
            <a:alphaModFix/>
          </a:blip>
          <a:stretch>
            <a:fillRect/>
          </a:stretch>
        </p:blipFill>
        <p:spPr>
          <a:xfrm>
            <a:off x="382787" y="1571778"/>
            <a:ext cx="1274076" cy="383284"/>
          </a:xfrm>
          <a:prstGeom prst="rect">
            <a:avLst/>
          </a:prstGeom>
          <a:noFill/>
          <a:ln>
            <a:noFill/>
          </a:ln>
        </p:spPr>
      </p:pic>
      <p:pic>
        <p:nvPicPr>
          <p:cNvPr id="416" name="Google Shape;416;p38"/>
          <p:cNvPicPr preferRelativeResize="0"/>
          <p:nvPr/>
        </p:nvPicPr>
        <p:blipFill>
          <a:blip r:embed="rId27">
            <a:alphaModFix/>
          </a:blip>
          <a:stretch>
            <a:fillRect/>
          </a:stretch>
        </p:blipFill>
        <p:spPr>
          <a:xfrm>
            <a:off x="1994313" y="1529400"/>
            <a:ext cx="1474575" cy="468003"/>
          </a:xfrm>
          <a:prstGeom prst="rect">
            <a:avLst/>
          </a:prstGeom>
          <a:noFill/>
          <a:ln>
            <a:noFill/>
          </a:ln>
        </p:spPr>
      </p:pic>
      <p:pic>
        <p:nvPicPr>
          <p:cNvPr id="417" name="Google Shape;417;p38"/>
          <p:cNvPicPr preferRelativeResize="0"/>
          <p:nvPr/>
        </p:nvPicPr>
        <p:blipFill rotWithShape="1">
          <a:blip r:embed="rId28">
            <a:alphaModFix/>
          </a:blip>
          <a:srcRect b="35384" l="11343" r="11328" t="35378"/>
          <a:stretch/>
        </p:blipFill>
        <p:spPr>
          <a:xfrm>
            <a:off x="2131363" y="2794338"/>
            <a:ext cx="1417598" cy="401974"/>
          </a:xfrm>
          <a:prstGeom prst="rect">
            <a:avLst/>
          </a:prstGeom>
          <a:noFill/>
          <a:ln>
            <a:noFill/>
          </a:ln>
        </p:spPr>
      </p:pic>
      <p:pic>
        <p:nvPicPr>
          <p:cNvPr id="418" name="Google Shape;418;p38"/>
          <p:cNvPicPr preferRelativeResize="0"/>
          <p:nvPr/>
        </p:nvPicPr>
        <p:blipFill>
          <a:blip r:embed="rId29">
            <a:alphaModFix/>
          </a:blip>
          <a:stretch>
            <a:fillRect/>
          </a:stretch>
        </p:blipFill>
        <p:spPr>
          <a:xfrm>
            <a:off x="3859675" y="1598125"/>
            <a:ext cx="1196199" cy="390754"/>
          </a:xfrm>
          <a:prstGeom prst="rect">
            <a:avLst/>
          </a:prstGeom>
          <a:noFill/>
          <a:ln>
            <a:noFill/>
          </a:ln>
        </p:spPr>
      </p:pic>
      <p:pic>
        <p:nvPicPr>
          <p:cNvPr id="419" name="Google Shape;419;p38"/>
          <p:cNvPicPr preferRelativeResize="0"/>
          <p:nvPr/>
        </p:nvPicPr>
        <p:blipFill>
          <a:blip r:embed="rId30">
            <a:alphaModFix/>
          </a:blip>
          <a:stretch>
            <a:fillRect/>
          </a:stretch>
        </p:blipFill>
        <p:spPr>
          <a:xfrm>
            <a:off x="3922235" y="2810176"/>
            <a:ext cx="1196202" cy="409320"/>
          </a:xfrm>
          <a:prstGeom prst="rect">
            <a:avLst/>
          </a:prstGeom>
          <a:noFill/>
          <a:ln>
            <a:noFill/>
          </a:ln>
        </p:spPr>
      </p:pic>
      <p:pic>
        <p:nvPicPr>
          <p:cNvPr id="420" name="Google Shape;420;p38"/>
          <p:cNvPicPr preferRelativeResize="0"/>
          <p:nvPr/>
        </p:nvPicPr>
        <p:blipFill>
          <a:blip r:embed="rId31">
            <a:alphaModFix/>
          </a:blip>
          <a:stretch>
            <a:fillRect/>
          </a:stretch>
        </p:blipFill>
        <p:spPr>
          <a:xfrm>
            <a:off x="4013784" y="3359322"/>
            <a:ext cx="738060" cy="455750"/>
          </a:xfrm>
          <a:prstGeom prst="rect">
            <a:avLst/>
          </a:prstGeom>
          <a:noFill/>
          <a:ln>
            <a:noFill/>
          </a:ln>
        </p:spPr>
      </p:pic>
      <p:sp>
        <p:nvSpPr>
          <p:cNvPr id="421" name="Google Shape;421;p38"/>
          <p:cNvSpPr txBox="1"/>
          <p:nvPr>
            <p:ph type="title"/>
          </p:nvPr>
        </p:nvSpPr>
        <p:spPr>
          <a:xfrm>
            <a:off x="228600" y="444000"/>
            <a:ext cx="8203200" cy="8619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sz="2800"/>
              <a:t>Pulsar has already been deployed by thousands of companies across the globe</a:t>
            </a:r>
            <a:endParaRPr sz="2800"/>
          </a:p>
        </p:txBody>
      </p:sp>
      <p:sp>
        <p:nvSpPr>
          <p:cNvPr id="422" name="Google Shape;422;p38"/>
          <p:cNvSpPr txBox="1"/>
          <p:nvPr>
            <p:ph idx="1" type="subTitle"/>
          </p:nvPr>
        </p:nvSpPr>
        <p:spPr>
          <a:xfrm>
            <a:off x="228600" y="228600"/>
            <a:ext cx="4103100" cy="2154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HUGE GROWTH IN THE COMMUNITY</a:t>
            </a:r>
            <a:endParaRPr/>
          </a:p>
        </p:txBody>
      </p:sp>
      <p:pic>
        <p:nvPicPr>
          <p:cNvPr id="423" name="Google Shape;423;p38"/>
          <p:cNvPicPr preferRelativeResize="0"/>
          <p:nvPr/>
        </p:nvPicPr>
        <p:blipFill>
          <a:blip r:embed="rId32">
            <a:alphaModFix/>
          </a:blip>
          <a:stretch>
            <a:fillRect/>
          </a:stretch>
        </p:blipFill>
        <p:spPr>
          <a:xfrm>
            <a:off x="2243263" y="2212338"/>
            <a:ext cx="1229975" cy="367064"/>
          </a:xfrm>
          <a:prstGeom prst="rect">
            <a:avLst/>
          </a:prstGeom>
          <a:noFill/>
          <a:ln>
            <a:noFill/>
          </a:ln>
        </p:spPr>
      </p:pic>
      <p:pic>
        <p:nvPicPr>
          <p:cNvPr id="424" name="Google Shape;424;p38"/>
          <p:cNvPicPr preferRelativeResize="0"/>
          <p:nvPr/>
        </p:nvPicPr>
        <p:blipFill>
          <a:blip r:embed="rId33">
            <a:alphaModFix/>
          </a:blip>
          <a:stretch>
            <a:fillRect/>
          </a:stretch>
        </p:blipFill>
        <p:spPr>
          <a:xfrm>
            <a:off x="2162033" y="3378413"/>
            <a:ext cx="1196199" cy="417572"/>
          </a:xfrm>
          <a:prstGeom prst="rect">
            <a:avLst/>
          </a:prstGeom>
          <a:noFill/>
          <a:ln>
            <a:noFill/>
          </a:ln>
        </p:spPr>
      </p:pic>
      <p:pic>
        <p:nvPicPr>
          <p:cNvPr id="425" name="Google Shape;425;p38"/>
          <p:cNvPicPr preferRelativeResize="0"/>
          <p:nvPr/>
        </p:nvPicPr>
        <p:blipFill>
          <a:blip r:embed="rId34">
            <a:alphaModFix/>
          </a:blip>
          <a:stretch>
            <a:fillRect/>
          </a:stretch>
        </p:blipFill>
        <p:spPr>
          <a:xfrm>
            <a:off x="5284538" y="2768602"/>
            <a:ext cx="1655875" cy="468142"/>
          </a:xfrm>
          <a:prstGeom prst="rect">
            <a:avLst/>
          </a:prstGeom>
          <a:noFill/>
          <a:ln>
            <a:noFill/>
          </a:ln>
        </p:spPr>
      </p:pic>
      <p:pic>
        <p:nvPicPr>
          <p:cNvPr id="426" name="Google Shape;426;p38"/>
          <p:cNvPicPr preferRelativeResize="0"/>
          <p:nvPr/>
        </p:nvPicPr>
        <p:blipFill>
          <a:blip r:embed="rId35">
            <a:alphaModFix/>
          </a:blip>
          <a:stretch>
            <a:fillRect/>
          </a:stretch>
        </p:blipFill>
        <p:spPr>
          <a:xfrm>
            <a:off x="6277873" y="4511850"/>
            <a:ext cx="1139323" cy="32323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sp>
        <p:nvSpPr>
          <p:cNvPr id="431" name="Google Shape;431;p39"/>
          <p:cNvSpPr/>
          <p:nvPr/>
        </p:nvSpPr>
        <p:spPr>
          <a:xfrm>
            <a:off x="461275" y="2971924"/>
            <a:ext cx="2609700" cy="1526400"/>
          </a:xfrm>
          <a:prstGeom prst="roundRect">
            <a:avLst>
              <a:gd fmla="val 0" name="adj"/>
            </a:avLst>
          </a:prstGeom>
          <a:solidFill>
            <a:schemeClr val="lt1"/>
          </a:solidFill>
          <a:ln cap="flat" cmpd="sng" w="9525">
            <a:solidFill>
              <a:schemeClr val="lt2"/>
            </a:solidFill>
            <a:prstDash val="solid"/>
            <a:round/>
            <a:headEnd len="sm" w="sm" type="none"/>
            <a:tailEnd len="sm" w="sm" type="none"/>
          </a:ln>
        </p:spPr>
        <p:txBody>
          <a:bodyPr anchorCtr="0" anchor="t" bIns="91425" lIns="91425" spcFirstLastPara="1" rIns="91425" wrap="square" tIns="137150">
            <a:noAutofit/>
          </a:bodyPr>
          <a:lstStyle/>
          <a:p>
            <a:pPr indent="-114300" lvl="0" marL="228600" marR="91440" rtl="0" algn="l">
              <a:spcBef>
                <a:spcPts val="0"/>
              </a:spcBef>
              <a:spcAft>
                <a:spcPts val="0"/>
              </a:spcAft>
              <a:buNone/>
            </a:pPr>
            <a:r>
              <a:rPr lang="en" sz="1500">
                <a:solidFill>
                  <a:schemeClr val="dk1"/>
                </a:solidFill>
                <a:latin typeface="Inter SemiBold"/>
                <a:ea typeface="Inter SemiBold"/>
                <a:cs typeface="Inter SemiBold"/>
                <a:sym typeface="Inter SemiBold"/>
              </a:rPr>
              <a:t>IoT</a:t>
            </a:r>
            <a:endParaRPr sz="1500">
              <a:solidFill>
                <a:schemeClr val="dk1"/>
              </a:solidFill>
              <a:latin typeface="Inter SemiBold"/>
              <a:ea typeface="Inter SemiBold"/>
              <a:cs typeface="Inter SemiBold"/>
              <a:sym typeface="Inter SemiBold"/>
            </a:endParaRPr>
          </a:p>
          <a:p>
            <a:pPr indent="-114300" lvl="0" marL="228600" marR="91440" rtl="0" algn="l">
              <a:spcBef>
                <a:spcPts val="800"/>
              </a:spcBef>
              <a:spcAft>
                <a:spcPts val="0"/>
              </a:spcAft>
              <a:buNone/>
            </a:pPr>
            <a:r>
              <a:rPr lang="en" sz="1000">
                <a:solidFill>
                  <a:schemeClr val="dk2"/>
                </a:solidFill>
                <a:latin typeface="Inter"/>
                <a:ea typeface="Inter"/>
                <a:cs typeface="Inter"/>
                <a:sym typeface="Inter"/>
              </a:rPr>
              <a:t>• Predictive maintenance</a:t>
            </a:r>
            <a:endParaRPr sz="1000">
              <a:solidFill>
                <a:schemeClr val="dk2"/>
              </a:solidFill>
              <a:latin typeface="Inter"/>
              <a:ea typeface="Inter"/>
              <a:cs typeface="Inter"/>
              <a:sym typeface="Inter"/>
            </a:endParaRPr>
          </a:p>
          <a:p>
            <a:pPr indent="-114300" lvl="0" marL="228600" marR="91440" rtl="0" algn="l">
              <a:spcBef>
                <a:spcPts val="500"/>
              </a:spcBef>
              <a:spcAft>
                <a:spcPts val="0"/>
              </a:spcAft>
              <a:buNone/>
            </a:pPr>
            <a:r>
              <a:rPr lang="en" sz="1000">
                <a:solidFill>
                  <a:schemeClr val="dk2"/>
                </a:solidFill>
                <a:latin typeface="Inter"/>
                <a:ea typeface="Inter"/>
                <a:cs typeface="Inter"/>
                <a:sym typeface="Inter"/>
              </a:rPr>
              <a:t>• Track and trace</a:t>
            </a:r>
            <a:endParaRPr sz="1000">
              <a:solidFill>
                <a:schemeClr val="dk2"/>
              </a:solidFill>
              <a:latin typeface="Inter"/>
              <a:ea typeface="Inter"/>
              <a:cs typeface="Inter"/>
              <a:sym typeface="Inter"/>
            </a:endParaRPr>
          </a:p>
          <a:p>
            <a:pPr indent="-114300" lvl="0" marL="228600" marR="91440" rtl="0" algn="l">
              <a:spcBef>
                <a:spcPts val="500"/>
              </a:spcBef>
              <a:spcAft>
                <a:spcPts val="0"/>
              </a:spcAft>
              <a:buNone/>
            </a:pPr>
            <a:r>
              <a:rPr lang="en" sz="1000">
                <a:solidFill>
                  <a:schemeClr val="dk2"/>
                </a:solidFill>
                <a:latin typeface="Inter"/>
                <a:ea typeface="Inter"/>
                <a:cs typeface="Inter"/>
                <a:sym typeface="Inter"/>
              </a:rPr>
              <a:t>• Connected supply chain</a:t>
            </a:r>
            <a:endParaRPr sz="1000">
              <a:solidFill>
                <a:schemeClr val="dk2"/>
              </a:solidFill>
              <a:latin typeface="Inter"/>
              <a:ea typeface="Inter"/>
              <a:cs typeface="Inter"/>
              <a:sym typeface="Inter"/>
            </a:endParaRPr>
          </a:p>
          <a:p>
            <a:pPr indent="-114300" lvl="0" marL="228600" marR="91440" rtl="0" algn="l">
              <a:spcBef>
                <a:spcPts val="500"/>
              </a:spcBef>
              <a:spcAft>
                <a:spcPts val="0"/>
              </a:spcAft>
              <a:buClr>
                <a:schemeClr val="dk1"/>
              </a:buClr>
              <a:buSzPts val="1100"/>
              <a:buFont typeface="Arial"/>
              <a:buNone/>
            </a:pPr>
            <a:r>
              <a:rPr lang="en" sz="1000">
                <a:solidFill>
                  <a:schemeClr val="dk2"/>
                </a:solidFill>
                <a:latin typeface="Inter"/>
                <a:ea typeface="Inter"/>
                <a:cs typeface="Inter"/>
                <a:sym typeface="Inter"/>
              </a:rPr>
              <a:t>• Geo-location based alerts</a:t>
            </a:r>
            <a:endParaRPr sz="1000">
              <a:solidFill>
                <a:schemeClr val="dk2"/>
              </a:solidFill>
              <a:latin typeface="Inter"/>
              <a:ea typeface="Inter"/>
              <a:cs typeface="Inter"/>
              <a:sym typeface="Inter"/>
            </a:endParaRPr>
          </a:p>
          <a:p>
            <a:pPr indent="0" lvl="0" marL="91440" marR="91440" rtl="0" algn="l">
              <a:spcBef>
                <a:spcPts val="500"/>
              </a:spcBef>
              <a:spcAft>
                <a:spcPts val="800"/>
              </a:spcAft>
              <a:buNone/>
            </a:pPr>
            <a:r>
              <a:t/>
            </a:r>
            <a:endParaRPr sz="1000">
              <a:solidFill>
                <a:schemeClr val="dk1"/>
              </a:solidFill>
              <a:latin typeface="Inter"/>
              <a:ea typeface="Inter"/>
              <a:cs typeface="Inter"/>
              <a:sym typeface="Inter"/>
            </a:endParaRPr>
          </a:p>
        </p:txBody>
      </p:sp>
      <p:sp>
        <p:nvSpPr>
          <p:cNvPr id="432" name="Google Shape;432;p39"/>
          <p:cNvSpPr/>
          <p:nvPr/>
        </p:nvSpPr>
        <p:spPr>
          <a:xfrm>
            <a:off x="461275" y="1174950"/>
            <a:ext cx="2609700" cy="1526400"/>
          </a:xfrm>
          <a:prstGeom prst="roundRect">
            <a:avLst>
              <a:gd fmla="val 0" name="adj"/>
            </a:avLst>
          </a:prstGeom>
          <a:solidFill>
            <a:schemeClr val="lt1"/>
          </a:solidFill>
          <a:ln cap="flat" cmpd="sng" w="9525">
            <a:solidFill>
              <a:schemeClr val="lt2"/>
            </a:solidFill>
            <a:prstDash val="solid"/>
            <a:round/>
            <a:headEnd len="sm" w="sm" type="none"/>
            <a:tailEnd len="sm" w="sm" type="none"/>
          </a:ln>
        </p:spPr>
        <p:txBody>
          <a:bodyPr anchorCtr="0" anchor="t" bIns="91425" lIns="91425" spcFirstLastPara="1" rIns="91425" wrap="square" tIns="137150">
            <a:noAutofit/>
          </a:bodyPr>
          <a:lstStyle/>
          <a:p>
            <a:pPr indent="-114300" lvl="0" marL="228600" marR="91440" rtl="0" algn="l">
              <a:spcBef>
                <a:spcPts val="0"/>
              </a:spcBef>
              <a:spcAft>
                <a:spcPts val="0"/>
              </a:spcAft>
              <a:buNone/>
            </a:pPr>
            <a:r>
              <a:rPr lang="en" sz="1500">
                <a:solidFill>
                  <a:schemeClr val="dk1"/>
                </a:solidFill>
                <a:latin typeface="Inter SemiBold"/>
                <a:ea typeface="Inter SemiBold"/>
                <a:cs typeface="Inter SemiBold"/>
                <a:sym typeface="Inter SemiBold"/>
              </a:rPr>
              <a:t>FinTech</a:t>
            </a:r>
            <a:endParaRPr sz="1500">
              <a:solidFill>
                <a:schemeClr val="dk1"/>
              </a:solidFill>
              <a:latin typeface="Inter SemiBold"/>
              <a:ea typeface="Inter SemiBold"/>
              <a:cs typeface="Inter SemiBold"/>
              <a:sym typeface="Inter SemiBold"/>
            </a:endParaRPr>
          </a:p>
          <a:p>
            <a:pPr indent="-114300" lvl="0" marL="228600" marR="91440" rtl="0" algn="l">
              <a:spcBef>
                <a:spcPts val="800"/>
              </a:spcBef>
              <a:spcAft>
                <a:spcPts val="0"/>
              </a:spcAft>
              <a:buNone/>
            </a:pPr>
            <a:r>
              <a:rPr lang="en" sz="1000">
                <a:solidFill>
                  <a:schemeClr val="dk2"/>
                </a:solidFill>
                <a:latin typeface="Inter"/>
                <a:ea typeface="Inter"/>
                <a:cs typeface="Inter"/>
                <a:sym typeface="Inter"/>
              </a:rPr>
              <a:t>• Threat detection</a:t>
            </a:r>
            <a:endParaRPr sz="1000">
              <a:solidFill>
                <a:schemeClr val="dk2"/>
              </a:solidFill>
              <a:latin typeface="Inter"/>
              <a:ea typeface="Inter"/>
              <a:cs typeface="Inter"/>
              <a:sym typeface="Inter"/>
            </a:endParaRPr>
          </a:p>
          <a:p>
            <a:pPr indent="-114300" lvl="0" marL="228600" marR="91440" rtl="0" algn="l">
              <a:spcBef>
                <a:spcPts val="500"/>
              </a:spcBef>
              <a:spcAft>
                <a:spcPts val="0"/>
              </a:spcAft>
              <a:buNone/>
            </a:pPr>
            <a:r>
              <a:rPr lang="en" sz="1000">
                <a:solidFill>
                  <a:schemeClr val="dk2"/>
                </a:solidFill>
                <a:latin typeface="Inter"/>
                <a:ea typeface="Inter"/>
                <a:cs typeface="Inter"/>
                <a:sym typeface="Inter"/>
              </a:rPr>
              <a:t>• Fraud prevention</a:t>
            </a:r>
            <a:endParaRPr sz="1000">
              <a:solidFill>
                <a:schemeClr val="dk2"/>
              </a:solidFill>
              <a:latin typeface="Inter"/>
              <a:ea typeface="Inter"/>
              <a:cs typeface="Inter"/>
              <a:sym typeface="Inter"/>
            </a:endParaRPr>
          </a:p>
          <a:p>
            <a:pPr indent="-114300" lvl="0" marL="228600" marR="91440" rtl="0" algn="l">
              <a:spcBef>
                <a:spcPts val="500"/>
              </a:spcBef>
              <a:spcAft>
                <a:spcPts val="0"/>
              </a:spcAft>
              <a:buNone/>
            </a:pPr>
            <a:r>
              <a:rPr lang="en" sz="1000">
                <a:solidFill>
                  <a:schemeClr val="dk2"/>
                </a:solidFill>
                <a:latin typeface="Inter"/>
                <a:ea typeface="Inter"/>
                <a:cs typeface="Inter"/>
                <a:sym typeface="Inter"/>
              </a:rPr>
              <a:t>• Customer 360</a:t>
            </a:r>
            <a:endParaRPr sz="1000">
              <a:solidFill>
                <a:schemeClr val="dk2"/>
              </a:solidFill>
              <a:latin typeface="Inter"/>
              <a:ea typeface="Inter"/>
              <a:cs typeface="Inter"/>
              <a:sym typeface="Inter"/>
            </a:endParaRPr>
          </a:p>
          <a:p>
            <a:pPr indent="-114300" lvl="0" marL="228600" marR="91440" rtl="0" algn="l">
              <a:spcBef>
                <a:spcPts val="500"/>
              </a:spcBef>
              <a:spcAft>
                <a:spcPts val="0"/>
              </a:spcAft>
              <a:buNone/>
            </a:pPr>
            <a:r>
              <a:rPr lang="en" sz="1000">
                <a:solidFill>
                  <a:schemeClr val="dk2"/>
                </a:solidFill>
                <a:latin typeface="Inter"/>
                <a:ea typeface="Inter"/>
                <a:cs typeface="Inter"/>
                <a:sym typeface="Inter"/>
              </a:rPr>
              <a:t>• Personalization</a:t>
            </a:r>
            <a:endParaRPr sz="1000">
              <a:solidFill>
                <a:schemeClr val="dk2"/>
              </a:solidFill>
              <a:latin typeface="Inter"/>
              <a:ea typeface="Inter"/>
              <a:cs typeface="Inter"/>
              <a:sym typeface="Inter"/>
            </a:endParaRPr>
          </a:p>
          <a:p>
            <a:pPr indent="0" lvl="0" marL="91440" marR="91440" rtl="0" algn="l">
              <a:spcBef>
                <a:spcPts val="500"/>
              </a:spcBef>
              <a:spcAft>
                <a:spcPts val="800"/>
              </a:spcAft>
              <a:buNone/>
            </a:pPr>
            <a:r>
              <a:t/>
            </a:r>
            <a:endParaRPr sz="1000">
              <a:solidFill>
                <a:schemeClr val="dk1"/>
              </a:solidFill>
              <a:latin typeface="Inter"/>
              <a:ea typeface="Inter"/>
              <a:cs typeface="Inter"/>
              <a:sym typeface="Inter"/>
            </a:endParaRPr>
          </a:p>
        </p:txBody>
      </p:sp>
      <p:sp>
        <p:nvSpPr>
          <p:cNvPr id="433" name="Google Shape;433;p39"/>
          <p:cNvSpPr/>
          <p:nvPr/>
        </p:nvSpPr>
        <p:spPr>
          <a:xfrm>
            <a:off x="6088475" y="2971924"/>
            <a:ext cx="2609700" cy="1526400"/>
          </a:xfrm>
          <a:prstGeom prst="roundRect">
            <a:avLst>
              <a:gd fmla="val 0" name="adj"/>
            </a:avLst>
          </a:prstGeom>
          <a:solidFill>
            <a:schemeClr val="lt1"/>
          </a:solidFill>
          <a:ln cap="flat" cmpd="sng" w="9525">
            <a:solidFill>
              <a:schemeClr val="lt2"/>
            </a:solidFill>
            <a:prstDash val="solid"/>
            <a:round/>
            <a:headEnd len="sm" w="sm" type="none"/>
            <a:tailEnd len="sm" w="sm" type="none"/>
          </a:ln>
        </p:spPr>
        <p:txBody>
          <a:bodyPr anchorCtr="0" anchor="t" bIns="91425" lIns="91425" spcFirstLastPara="1" rIns="91425" wrap="square" tIns="137150">
            <a:noAutofit/>
          </a:bodyPr>
          <a:lstStyle/>
          <a:p>
            <a:pPr indent="-114300" lvl="0" marL="228600" marR="91440" rtl="0" algn="l">
              <a:spcBef>
                <a:spcPts val="0"/>
              </a:spcBef>
              <a:spcAft>
                <a:spcPts val="0"/>
              </a:spcAft>
              <a:buNone/>
            </a:pPr>
            <a:r>
              <a:rPr lang="en" sz="1500">
                <a:solidFill>
                  <a:schemeClr val="dk1"/>
                </a:solidFill>
                <a:latin typeface="Inter SemiBold"/>
                <a:ea typeface="Inter SemiBold"/>
                <a:cs typeface="Inter SemiBold"/>
                <a:sym typeface="Inter SemiBold"/>
              </a:rPr>
              <a:t>Lakehouse</a:t>
            </a:r>
            <a:endParaRPr sz="1500">
              <a:solidFill>
                <a:schemeClr val="dk1"/>
              </a:solidFill>
              <a:latin typeface="Inter SemiBold"/>
              <a:ea typeface="Inter SemiBold"/>
              <a:cs typeface="Inter SemiBold"/>
              <a:sym typeface="Inter SemiBold"/>
            </a:endParaRPr>
          </a:p>
          <a:p>
            <a:pPr indent="-114300" lvl="0" marL="228600" marR="91440" rtl="0" algn="l">
              <a:spcBef>
                <a:spcPts val="800"/>
              </a:spcBef>
              <a:spcAft>
                <a:spcPts val="0"/>
              </a:spcAft>
              <a:buNone/>
            </a:pPr>
            <a:r>
              <a:rPr lang="en" sz="1000">
                <a:solidFill>
                  <a:schemeClr val="dk2"/>
                </a:solidFill>
                <a:latin typeface="Inter"/>
                <a:ea typeface="Inter"/>
                <a:cs typeface="Inter"/>
                <a:sym typeface="Inter"/>
              </a:rPr>
              <a:t>• Data pipeline acceleration</a:t>
            </a:r>
            <a:endParaRPr sz="1000">
              <a:solidFill>
                <a:schemeClr val="dk2"/>
              </a:solidFill>
              <a:latin typeface="Inter"/>
              <a:ea typeface="Inter"/>
              <a:cs typeface="Inter"/>
              <a:sym typeface="Inter"/>
            </a:endParaRPr>
          </a:p>
          <a:p>
            <a:pPr indent="-114300" lvl="0" marL="228600" marR="91440" rtl="0" algn="l">
              <a:spcBef>
                <a:spcPts val="500"/>
              </a:spcBef>
              <a:spcAft>
                <a:spcPts val="0"/>
              </a:spcAft>
              <a:buNone/>
            </a:pPr>
            <a:r>
              <a:rPr lang="en" sz="1000">
                <a:solidFill>
                  <a:schemeClr val="dk2"/>
                </a:solidFill>
                <a:latin typeface="Inter"/>
                <a:ea typeface="Inter"/>
                <a:cs typeface="Inter"/>
                <a:sym typeface="Inter"/>
              </a:rPr>
              <a:t>• Real-time analytics and insights</a:t>
            </a:r>
            <a:endParaRPr sz="1000">
              <a:solidFill>
                <a:schemeClr val="dk2"/>
              </a:solidFill>
              <a:latin typeface="Inter"/>
              <a:ea typeface="Inter"/>
              <a:cs typeface="Inter"/>
              <a:sym typeface="Inter"/>
            </a:endParaRPr>
          </a:p>
          <a:p>
            <a:pPr indent="-114300" lvl="0" marL="228600" marR="91440" rtl="0" algn="l">
              <a:spcBef>
                <a:spcPts val="500"/>
              </a:spcBef>
              <a:spcAft>
                <a:spcPts val="500"/>
              </a:spcAft>
              <a:buNone/>
            </a:pPr>
            <a:r>
              <a:rPr lang="en" sz="1000">
                <a:solidFill>
                  <a:schemeClr val="dk2"/>
                </a:solidFill>
                <a:latin typeface="Inter"/>
                <a:ea typeface="Inter"/>
                <a:cs typeface="Inter"/>
                <a:sym typeface="Inter"/>
              </a:rPr>
              <a:t>• Real-time alerts and notification</a:t>
            </a:r>
            <a:endParaRPr sz="1000">
              <a:solidFill>
                <a:schemeClr val="dk2"/>
              </a:solidFill>
              <a:latin typeface="Inter"/>
              <a:ea typeface="Inter"/>
              <a:cs typeface="Inter"/>
              <a:sym typeface="Inter"/>
            </a:endParaRPr>
          </a:p>
        </p:txBody>
      </p:sp>
      <p:sp>
        <p:nvSpPr>
          <p:cNvPr id="434" name="Google Shape;434;p39"/>
          <p:cNvSpPr/>
          <p:nvPr/>
        </p:nvSpPr>
        <p:spPr>
          <a:xfrm>
            <a:off x="6088475" y="1174950"/>
            <a:ext cx="2609700" cy="1526400"/>
          </a:xfrm>
          <a:prstGeom prst="roundRect">
            <a:avLst>
              <a:gd fmla="val 0" name="adj"/>
            </a:avLst>
          </a:prstGeom>
          <a:solidFill>
            <a:schemeClr val="lt1"/>
          </a:solidFill>
          <a:ln cap="flat" cmpd="sng" w="9525">
            <a:solidFill>
              <a:schemeClr val="lt2"/>
            </a:solidFill>
            <a:prstDash val="solid"/>
            <a:round/>
            <a:headEnd len="sm" w="sm" type="none"/>
            <a:tailEnd len="sm" w="sm" type="none"/>
          </a:ln>
        </p:spPr>
        <p:txBody>
          <a:bodyPr anchorCtr="0" anchor="t" bIns="91425" lIns="91425" spcFirstLastPara="1" rIns="91425" wrap="square" tIns="137150">
            <a:noAutofit/>
          </a:bodyPr>
          <a:lstStyle/>
          <a:p>
            <a:pPr indent="-114300" lvl="0" marL="228600" marR="91440" rtl="0" algn="l">
              <a:spcBef>
                <a:spcPts val="0"/>
              </a:spcBef>
              <a:spcAft>
                <a:spcPts val="0"/>
              </a:spcAft>
              <a:buNone/>
            </a:pPr>
            <a:r>
              <a:rPr lang="en" sz="1500">
                <a:solidFill>
                  <a:schemeClr val="dk1"/>
                </a:solidFill>
                <a:latin typeface="Inter SemiBold"/>
                <a:ea typeface="Inter SemiBold"/>
                <a:cs typeface="Inter SemiBold"/>
                <a:sym typeface="Inter SemiBold"/>
              </a:rPr>
              <a:t>AdTech</a:t>
            </a:r>
            <a:endParaRPr sz="1500">
              <a:solidFill>
                <a:schemeClr val="dk1"/>
              </a:solidFill>
              <a:latin typeface="Inter SemiBold"/>
              <a:ea typeface="Inter SemiBold"/>
              <a:cs typeface="Inter SemiBold"/>
              <a:sym typeface="Inter SemiBold"/>
            </a:endParaRPr>
          </a:p>
          <a:p>
            <a:pPr indent="-114300" lvl="0" marL="228600" marR="91440" rtl="0" algn="l">
              <a:spcBef>
                <a:spcPts val="800"/>
              </a:spcBef>
              <a:spcAft>
                <a:spcPts val="0"/>
              </a:spcAft>
              <a:buNone/>
            </a:pPr>
            <a:r>
              <a:rPr lang="en" sz="1000">
                <a:solidFill>
                  <a:schemeClr val="dk2"/>
                </a:solidFill>
                <a:latin typeface="Inter"/>
                <a:ea typeface="Inter"/>
                <a:cs typeface="Inter"/>
                <a:sym typeface="Inter"/>
              </a:rPr>
              <a:t>• Real-time bidding</a:t>
            </a:r>
            <a:endParaRPr sz="1000">
              <a:solidFill>
                <a:schemeClr val="dk2"/>
              </a:solidFill>
              <a:latin typeface="Inter"/>
              <a:ea typeface="Inter"/>
              <a:cs typeface="Inter"/>
              <a:sym typeface="Inter"/>
            </a:endParaRPr>
          </a:p>
          <a:p>
            <a:pPr indent="-114300" lvl="0" marL="228600" marR="91440" rtl="0" algn="l">
              <a:spcBef>
                <a:spcPts val="500"/>
              </a:spcBef>
              <a:spcAft>
                <a:spcPts val="0"/>
              </a:spcAft>
              <a:buNone/>
            </a:pPr>
            <a:r>
              <a:rPr lang="en" sz="1000">
                <a:solidFill>
                  <a:schemeClr val="dk2"/>
                </a:solidFill>
                <a:latin typeface="Inter"/>
                <a:ea typeface="Inter"/>
                <a:cs typeface="Inter"/>
                <a:sym typeface="Inter"/>
              </a:rPr>
              <a:t>• Ad serving/exchange</a:t>
            </a:r>
            <a:endParaRPr sz="1000">
              <a:solidFill>
                <a:schemeClr val="dk2"/>
              </a:solidFill>
              <a:latin typeface="Inter"/>
              <a:ea typeface="Inter"/>
              <a:cs typeface="Inter"/>
              <a:sym typeface="Inter"/>
            </a:endParaRPr>
          </a:p>
          <a:p>
            <a:pPr indent="-114300" lvl="0" marL="228600" marR="91440" rtl="0" algn="l">
              <a:spcBef>
                <a:spcPts val="500"/>
              </a:spcBef>
              <a:spcAft>
                <a:spcPts val="0"/>
              </a:spcAft>
              <a:buNone/>
            </a:pPr>
            <a:r>
              <a:rPr lang="en" sz="1000">
                <a:solidFill>
                  <a:schemeClr val="dk2"/>
                </a:solidFill>
                <a:latin typeface="Inter"/>
                <a:ea typeface="Inter"/>
                <a:cs typeface="Inter"/>
                <a:sym typeface="Inter"/>
              </a:rPr>
              <a:t>• Personalized promotions</a:t>
            </a:r>
            <a:endParaRPr sz="1000">
              <a:solidFill>
                <a:schemeClr val="dk2"/>
              </a:solidFill>
              <a:latin typeface="Inter"/>
              <a:ea typeface="Inter"/>
              <a:cs typeface="Inter"/>
              <a:sym typeface="Inter"/>
            </a:endParaRPr>
          </a:p>
          <a:p>
            <a:pPr indent="-114300" lvl="0" marL="228600" marR="91440" rtl="0" algn="l">
              <a:spcBef>
                <a:spcPts val="500"/>
              </a:spcBef>
              <a:spcAft>
                <a:spcPts val="0"/>
              </a:spcAft>
              <a:buNone/>
            </a:pPr>
            <a:r>
              <a:rPr lang="en" sz="1000">
                <a:solidFill>
                  <a:schemeClr val="dk2"/>
                </a:solidFill>
                <a:latin typeface="Inter"/>
                <a:ea typeface="Inter"/>
                <a:cs typeface="Inter"/>
                <a:sym typeface="Inter"/>
              </a:rPr>
              <a:t>• Identity graph</a:t>
            </a:r>
            <a:endParaRPr sz="1000">
              <a:solidFill>
                <a:schemeClr val="dk2"/>
              </a:solidFill>
              <a:latin typeface="Inter"/>
              <a:ea typeface="Inter"/>
              <a:cs typeface="Inter"/>
              <a:sym typeface="Inter"/>
            </a:endParaRPr>
          </a:p>
          <a:p>
            <a:pPr indent="0" lvl="0" marL="91440" marR="91440" rtl="0" algn="l">
              <a:spcBef>
                <a:spcPts val="500"/>
              </a:spcBef>
              <a:spcAft>
                <a:spcPts val="800"/>
              </a:spcAft>
              <a:buNone/>
            </a:pPr>
            <a:r>
              <a:t/>
            </a:r>
            <a:endParaRPr sz="1000">
              <a:solidFill>
                <a:schemeClr val="dk1"/>
              </a:solidFill>
              <a:latin typeface="Inter"/>
              <a:ea typeface="Inter"/>
              <a:cs typeface="Inter"/>
              <a:sym typeface="Inter"/>
            </a:endParaRPr>
          </a:p>
        </p:txBody>
      </p:sp>
      <p:sp>
        <p:nvSpPr>
          <p:cNvPr id="435" name="Google Shape;435;p39"/>
          <p:cNvSpPr/>
          <p:nvPr/>
        </p:nvSpPr>
        <p:spPr>
          <a:xfrm>
            <a:off x="3274875" y="2971924"/>
            <a:ext cx="2609700" cy="1526400"/>
          </a:xfrm>
          <a:prstGeom prst="roundRect">
            <a:avLst>
              <a:gd fmla="val 0" name="adj"/>
            </a:avLst>
          </a:prstGeom>
          <a:solidFill>
            <a:schemeClr val="lt1"/>
          </a:solidFill>
          <a:ln cap="flat" cmpd="sng" w="9525">
            <a:solidFill>
              <a:schemeClr val="lt2"/>
            </a:solidFill>
            <a:prstDash val="solid"/>
            <a:round/>
            <a:headEnd len="sm" w="sm" type="none"/>
            <a:tailEnd len="sm" w="sm" type="none"/>
          </a:ln>
        </p:spPr>
        <p:txBody>
          <a:bodyPr anchorCtr="0" anchor="t" bIns="91425" lIns="91425" spcFirstLastPara="1" rIns="91425" wrap="square" tIns="137150">
            <a:noAutofit/>
          </a:bodyPr>
          <a:lstStyle/>
          <a:p>
            <a:pPr indent="-114300" lvl="0" marL="228600" marR="91440" rtl="0" algn="l">
              <a:spcBef>
                <a:spcPts val="0"/>
              </a:spcBef>
              <a:spcAft>
                <a:spcPts val="0"/>
              </a:spcAft>
              <a:buNone/>
            </a:pPr>
            <a:r>
              <a:rPr lang="en" sz="1500">
                <a:solidFill>
                  <a:schemeClr val="dk1"/>
                </a:solidFill>
                <a:latin typeface="Inter SemiBold"/>
                <a:ea typeface="Inter SemiBold"/>
                <a:cs typeface="Inter SemiBold"/>
                <a:sym typeface="Inter SemiBold"/>
              </a:rPr>
              <a:t>Telecommunications</a:t>
            </a:r>
            <a:endParaRPr sz="1500">
              <a:solidFill>
                <a:schemeClr val="dk1"/>
              </a:solidFill>
              <a:latin typeface="Inter SemiBold"/>
              <a:ea typeface="Inter SemiBold"/>
              <a:cs typeface="Inter SemiBold"/>
              <a:sym typeface="Inter SemiBold"/>
            </a:endParaRPr>
          </a:p>
          <a:p>
            <a:pPr indent="-114300" lvl="0" marL="228600" marR="91440" rtl="0" algn="l">
              <a:spcBef>
                <a:spcPts val="800"/>
              </a:spcBef>
              <a:spcAft>
                <a:spcPts val="0"/>
              </a:spcAft>
              <a:buNone/>
            </a:pPr>
            <a:r>
              <a:rPr lang="en" sz="1000">
                <a:solidFill>
                  <a:schemeClr val="dk2"/>
                </a:solidFill>
                <a:latin typeface="Inter"/>
                <a:ea typeface="Inter"/>
                <a:cs typeface="Inter"/>
                <a:sym typeface="Inter"/>
              </a:rPr>
              <a:t>• Network optimization</a:t>
            </a:r>
            <a:endParaRPr sz="1000">
              <a:solidFill>
                <a:schemeClr val="dk2"/>
              </a:solidFill>
              <a:latin typeface="Inter"/>
              <a:ea typeface="Inter"/>
              <a:cs typeface="Inter"/>
              <a:sym typeface="Inter"/>
            </a:endParaRPr>
          </a:p>
          <a:p>
            <a:pPr indent="-114300" lvl="0" marL="228600" marR="91440" rtl="0" algn="l">
              <a:spcBef>
                <a:spcPts val="500"/>
              </a:spcBef>
              <a:spcAft>
                <a:spcPts val="0"/>
              </a:spcAft>
              <a:buNone/>
            </a:pPr>
            <a:r>
              <a:rPr lang="en" sz="1000">
                <a:solidFill>
                  <a:schemeClr val="dk2"/>
                </a:solidFill>
                <a:latin typeface="Inter"/>
                <a:ea typeface="Inter"/>
                <a:cs typeface="Inter"/>
                <a:sym typeface="Inter"/>
              </a:rPr>
              <a:t>• Churn prevention</a:t>
            </a:r>
            <a:endParaRPr sz="1000">
              <a:solidFill>
                <a:schemeClr val="dk2"/>
              </a:solidFill>
              <a:latin typeface="Inter"/>
              <a:ea typeface="Inter"/>
              <a:cs typeface="Inter"/>
              <a:sym typeface="Inter"/>
            </a:endParaRPr>
          </a:p>
          <a:p>
            <a:pPr indent="-114300" lvl="0" marL="228600" marR="91440" rtl="0" algn="l">
              <a:spcBef>
                <a:spcPts val="500"/>
              </a:spcBef>
              <a:spcAft>
                <a:spcPts val="0"/>
              </a:spcAft>
              <a:buNone/>
            </a:pPr>
            <a:r>
              <a:rPr lang="en" sz="1000">
                <a:solidFill>
                  <a:schemeClr val="dk2"/>
                </a:solidFill>
                <a:latin typeface="Inter"/>
                <a:ea typeface="Inter"/>
                <a:cs typeface="Inter"/>
                <a:sym typeface="Inter"/>
              </a:rPr>
              <a:t>• Real-time in-service promos and discounting</a:t>
            </a:r>
            <a:endParaRPr sz="1000">
              <a:solidFill>
                <a:schemeClr val="dk2"/>
              </a:solidFill>
              <a:latin typeface="Inter"/>
              <a:ea typeface="Inter"/>
              <a:cs typeface="Inter"/>
              <a:sym typeface="Inter"/>
            </a:endParaRPr>
          </a:p>
          <a:p>
            <a:pPr indent="0" lvl="0" marL="91440" marR="91440" rtl="0" algn="l">
              <a:spcBef>
                <a:spcPts val="500"/>
              </a:spcBef>
              <a:spcAft>
                <a:spcPts val="800"/>
              </a:spcAft>
              <a:buNone/>
            </a:pPr>
            <a:r>
              <a:t/>
            </a:r>
            <a:endParaRPr sz="1000">
              <a:solidFill>
                <a:schemeClr val="dk1"/>
              </a:solidFill>
              <a:latin typeface="Inter"/>
              <a:ea typeface="Inter"/>
              <a:cs typeface="Inter"/>
              <a:sym typeface="Inter"/>
            </a:endParaRPr>
          </a:p>
        </p:txBody>
      </p:sp>
      <p:sp>
        <p:nvSpPr>
          <p:cNvPr id="436" name="Google Shape;436;p39"/>
          <p:cNvSpPr/>
          <p:nvPr/>
        </p:nvSpPr>
        <p:spPr>
          <a:xfrm>
            <a:off x="3274875" y="1174950"/>
            <a:ext cx="2609700" cy="1526400"/>
          </a:xfrm>
          <a:prstGeom prst="roundRect">
            <a:avLst>
              <a:gd fmla="val 0" name="adj"/>
            </a:avLst>
          </a:prstGeom>
          <a:solidFill>
            <a:schemeClr val="lt1"/>
          </a:solidFill>
          <a:ln cap="flat" cmpd="sng" w="9525">
            <a:solidFill>
              <a:schemeClr val="lt2"/>
            </a:solidFill>
            <a:prstDash val="solid"/>
            <a:round/>
            <a:headEnd len="sm" w="sm" type="none"/>
            <a:tailEnd len="sm" w="sm" type="none"/>
          </a:ln>
        </p:spPr>
        <p:txBody>
          <a:bodyPr anchorCtr="0" anchor="t" bIns="91425" lIns="91425" spcFirstLastPara="1" rIns="91425" wrap="square" tIns="137150">
            <a:noAutofit/>
          </a:bodyPr>
          <a:lstStyle/>
          <a:p>
            <a:pPr indent="-114300" lvl="0" marL="228600" marR="91440" rtl="0" algn="l">
              <a:spcBef>
                <a:spcPts val="0"/>
              </a:spcBef>
              <a:spcAft>
                <a:spcPts val="0"/>
              </a:spcAft>
              <a:buNone/>
            </a:pPr>
            <a:r>
              <a:rPr lang="en" sz="1500">
                <a:solidFill>
                  <a:schemeClr val="dk1"/>
                </a:solidFill>
                <a:latin typeface="Inter SemiBold"/>
                <a:ea typeface="Inter SemiBold"/>
                <a:cs typeface="Inter SemiBold"/>
                <a:sym typeface="Inter SemiBold"/>
              </a:rPr>
              <a:t>eCommerce</a:t>
            </a:r>
            <a:endParaRPr sz="1500">
              <a:solidFill>
                <a:schemeClr val="dk1"/>
              </a:solidFill>
              <a:latin typeface="Inter SemiBold"/>
              <a:ea typeface="Inter SemiBold"/>
              <a:cs typeface="Inter SemiBold"/>
              <a:sym typeface="Inter SemiBold"/>
            </a:endParaRPr>
          </a:p>
          <a:p>
            <a:pPr indent="-114300" lvl="0" marL="228600" marR="91440" rtl="0" algn="l">
              <a:spcBef>
                <a:spcPts val="800"/>
              </a:spcBef>
              <a:spcAft>
                <a:spcPts val="0"/>
              </a:spcAft>
              <a:buNone/>
            </a:pPr>
            <a:r>
              <a:rPr lang="en" sz="1000">
                <a:solidFill>
                  <a:schemeClr val="dk2"/>
                </a:solidFill>
                <a:latin typeface="Inter"/>
                <a:ea typeface="Inter"/>
                <a:cs typeface="Inter"/>
                <a:sym typeface="Inter"/>
              </a:rPr>
              <a:t>• Dynamic pricing</a:t>
            </a:r>
            <a:endParaRPr sz="1000">
              <a:solidFill>
                <a:schemeClr val="dk2"/>
              </a:solidFill>
              <a:latin typeface="Inter"/>
              <a:ea typeface="Inter"/>
              <a:cs typeface="Inter"/>
              <a:sym typeface="Inter"/>
            </a:endParaRPr>
          </a:p>
          <a:p>
            <a:pPr indent="-114300" lvl="0" marL="228600" marR="91440" rtl="0" algn="l">
              <a:spcBef>
                <a:spcPts val="500"/>
              </a:spcBef>
              <a:spcAft>
                <a:spcPts val="0"/>
              </a:spcAft>
              <a:buNone/>
            </a:pPr>
            <a:r>
              <a:rPr lang="en" sz="1000">
                <a:solidFill>
                  <a:schemeClr val="dk2"/>
                </a:solidFill>
                <a:latin typeface="Inter"/>
                <a:ea typeface="Inter"/>
                <a:cs typeface="Inter"/>
                <a:sym typeface="Inter"/>
              </a:rPr>
              <a:t>• Digital payments</a:t>
            </a:r>
            <a:endParaRPr sz="1000">
              <a:solidFill>
                <a:schemeClr val="dk2"/>
              </a:solidFill>
              <a:latin typeface="Inter"/>
              <a:ea typeface="Inter"/>
              <a:cs typeface="Inter"/>
              <a:sym typeface="Inter"/>
            </a:endParaRPr>
          </a:p>
          <a:p>
            <a:pPr indent="-114300" lvl="0" marL="228600" marR="91440" rtl="0" algn="l">
              <a:spcBef>
                <a:spcPts val="500"/>
              </a:spcBef>
              <a:spcAft>
                <a:spcPts val="0"/>
              </a:spcAft>
              <a:buNone/>
            </a:pPr>
            <a:r>
              <a:rPr lang="en" sz="1000">
                <a:solidFill>
                  <a:schemeClr val="dk2"/>
                </a:solidFill>
                <a:latin typeface="Inter"/>
                <a:ea typeface="Inter"/>
                <a:cs typeface="Inter"/>
                <a:sym typeface="Inter"/>
              </a:rPr>
              <a:t>• Omnichannel inventory optimization</a:t>
            </a:r>
            <a:endParaRPr sz="1000">
              <a:solidFill>
                <a:schemeClr val="dk2"/>
              </a:solidFill>
              <a:latin typeface="Inter"/>
              <a:ea typeface="Inter"/>
              <a:cs typeface="Inter"/>
              <a:sym typeface="Inter"/>
            </a:endParaRPr>
          </a:p>
          <a:p>
            <a:pPr indent="0" lvl="0" marL="91440" marR="91440" rtl="0" algn="l">
              <a:spcBef>
                <a:spcPts val="500"/>
              </a:spcBef>
              <a:spcAft>
                <a:spcPts val="800"/>
              </a:spcAft>
              <a:buNone/>
            </a:pPr>
            <a:r>
              <a:t/>
            </a:r>
            <a:endParaRPr sz="1000">
              <a:solidFill>
                <a:schemeClr val="dk1"/>
              </a:solidFill>
              <a:latin typeface="Inter"/>
              <a:ea typeface="Inter"/>
              <a:cs typeface="Inter"/>
              <a:sym typeface="Inter"/>
            </a:endParaRPr>
          </a:p>
        </p:txBody>
      </p:sp>
      <p:pic>
        <p:nvPicPr>
          <p:cNvPr id="437" name="Google Shape;437;p39"/>
          <p:cNvPicPr preferRelativeResize="0"/>
          <p:nvPr/>
        </p:nvPicPr>
        <p:blipFill>
          <a:blip r:embed="rId3">
            <a:alphaModFix/>
          </a:blip>
          <a:stretch>
            <a:fillRect/>
          </a:stretch>
        </p:blipFill>
        <p:spPr>
          <a:xfrm>
            <a:off x="2650994" y="1215133"/>
            <a:ext cx="375437" cy="375433"/>
          </a:xfrm>
          <a:prstGeom prst="rect">
            <a:avLst/>
          </a:prstGeom>
          <a:noFill/>
          <a:ln>
            <a:noFill/>
          </a:ln>
        </p:spPr>
      </p:pic>
      <p:pic>
        <p:nvPicPr>
          <p:cNvPr id="438" name="Google Shape;438;p39"/>
          <p:cNvPicPr preferRelativeResize="0"/>
          <p:nvPr/>
        </p:nvPicPr>
        <p:blipFill>
          <a:blip r:embed="rId4">
            <a:alphaModFix/>
          </a:blip>
          <a:stretch>
            <a:fillRect/>
          </a:stretch>
        </p:blipFill>
        <p:spPr>
          <a:xfrm>
            <a:off x="5464563" y="1215133"/>
            <a:ext cx="375437" cy="375433"/>
          </a:xfrm>
          <a:prstGeom prst="rect">
            <a:avLst/>
          </a:prstGeom>
          <a:noFill/>
          <a:ln>
            <a:noFill/>
          </a:ln>
        </p:spPr>
      </p:pic>
      <p:pic>
        <p:nvPicPr>
          <p:cNvPr id="439" name="Google Shape;439;p39"/>
          <p:cNvPicPr preferRelativeResize="0"/>
          <p:nvPr/>
        </p:nvPicPr>
        <p:blipFill>
          <a:blip r:embed="rId5">
            <a:alphaModFix/>
          </a:blip>
          <a:stretch>
            <a:fillRect/>
          </a:stretch>
        </p:blipFill>
        <p:spPr>
          <a:xfrm>
            <a:off x="8263210" y="1215133"/>
            <a:ext cx="375437" cy="375433"/>
          </a:xfrm>
          <a:prstGeom prst="rect">
            <a:avLst/>
          </a:prstGeom>
          <a:noFill/>
          <a:ln>
            <a:noFill/>
          </a:ln>
        </p:spPr>
      </p:pic>
      <p:pic>
        <p:nvPicPr>
          <p:cNvPr id="440" name="Google Shape;440;p39"/>
          <p:cNvPicPr preferRelativeResize="0"/>
          <p:nvPr/>
        </p:nvPicPr>
        <p:blipFill>
          <a:blip r:embed="rId6">
            <a:alphaModFix/>
          </a:blip>
          <a:stretch>
            <a:fillRect/>
          </a:stretch>
        </p:blipFill>
        <p:spPr>
          <a:xfrm>
            <a:off x="5451711" y="3012108"/>
            <a:ext cx="401164" cy="375435"/>
          </a:xfrm>
          <a:prstGeom prst="rect">
            <a:avLst/>
          </a:prstGeom>
          <a:noFill/>
          <a:ln>
            <a:noFill/>
          </a:ln>
        </p:spPr>
      </p:pic>
      <p:pic>
        <p:nvPicPr>
          <p:cNvPr id="441" name="Google Shape;441;p39"/>
          <p:cNvPicPr preferRelativeResize="0"/>
          <p:nvPr/>
        </p:nvPicPr>
        <p:blipFill>
          <a:blip r:embed="rId7">
            <a:alphaModFix/>
          </a:blip>
          <a:stretch>
            <a:fillRect/>
          </a:stretch>
        </p:blipFill>
        <p:spPr>
          <a:xfrm>
            <a:off x="2638126" y="3012108"/>
            <a:ext cx="401163" cy="375435"/>
          </a:xfrm>
          <a:prstGeom prst="rect">
            <a:avLst/>
          </a:prstGeom>
          <a:noFill/>
          <a:ln>
            <a:noFill/>
          </a:ln>
        </p:spPr>
      </p:pic>
      <p:pic>
        <p:nvPicPr>
          <p:cNvPr id="442" name="Google Shape;442;p39"/>
          <p:cNvPicPr preferRelativeResize="0"/>
          <p:nvPr/>
        </p:nvPicPr>
        <p:blipFill>
          <a:blip r:embed="rId8">
            <a:alphaModFix/>
          </a:blip>
          <a:stretch>
            <a:fillRect/>
          </a:stretch>
        </p:blipFill>
        <p:spPr>
          <a:xfrm>
            <a:off x="8280458" y="3102157"/>
            <a:ext cx="340935" cy="237259"/>
          </a:xfrm>
          <a:prstGeom prst="rect">
            <a:avLst/>
          </a:prstGeom>
          <a:noFill/>
          <a:ln>
            <a:noFill/>
          </a:ln>
        </p:spPr>
      </p:pic>
      <p:sp>
        <p:nvSpPr>
          <p:cNvPr id="443" name="Google Shape;443;p39"/>
          <p:cNvSpPr txBox="1"/>
          <p:nvPr>
            <p:ph type="title"/>
          </p:nvPr>
        </p:nvSpPr>
        <p:spPr>
          <a:xfrm>
            <a:off x="228600" y="444000"/>
            <a:ext cx="8203200" cy="4311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sz="2800"/>
              <a:t>Verticals and use cases</a:t>
            </a:r>
            <a:endParaRPr sz="2800"/>
          </a:p>
        </p:txBody>
      </p:sp>
      <p:sp>
        <p:nvSpPr>
          <p:cNvPr id="444" name="Google Shape;444;p39"/>
          <p:cNvSpPr txBox="1"/>
          <p:nvPr>
            <p:ph idx="1" type="subTitle"/>
          </p:nvPr>
        </p:nvSpPr>
        <p:spPr>
          <a:xfrm>
            <a:off x="228600" y="228600"/>
            <a:ext cx="4103100" cy="2154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HUGE GROWTH IN THE COMMUNITY</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sp>
        <p:nvSpPr>
          <p:cNvPr id="449" name="Google Shape;449;p40"/>
          <p:cNvSpPr txBox="1"/>
          <p:nvPr/>
        </p:nvSpPr>
        <p:spPr>
          <a:xfrm>
            <a:off x="228600" y="1400175"/>
            <a:ext cx="8686800" cy="1329900"/>
          </a:xfrm>
          <a:prstGeom prst="rect">
            <a:avLst/>
          </a:prstGeom>
          <a:noFill/>
          <a:ln>
            <a:noFill/>
          </a:ln>
        </p:spPr>
        <p:txBody>
          <a:bodyPr anchorCtr="0" anchor="t" bIns="0" lIns="0" spcFirstLastPara="1" rIns="0" wrap="square" tIns="0">
            <a:spAutoFit/>
          </a:bodyPr>
          <a:lstStyle/>
          <a:p>
            <a:pPr indent="0" lvl="0" marL="0" rtl="0" algn="l">
              <a:lnSpc>
                <a:spcPct val="90000"/>
              </a:lnSpc>
              <a:spcBef>
                <a:spcPts val="0"/>
              </a:spcBef>
              <a:spcAft>
                <a:spcPts val="0"/>
              </a:spcAft>
              <a:buNone/>
            </a:pPr>
            <a:r>
              <a:rPr lang="en" sz="4800">
                <a:latin typeface="Inter ExtraLight"/>
                <a:ea typeface="Inter ExtraLight"/>
                <a:cs typeface="Inter ExtraLight"/>
                <a:sym typeface="Inter ExtraLight"/>
              </a:rPr>
              <a:t>Pulsar 3.0</a:t>
            </a:r>
            <a:endParaRPr sz="4800">
              <a:latin typeface="Inter ExtraLight"/>
              <a:ea typeface="Inter ExtraLight"/>
              <a:cs typeface="Inter ExtraLight"/>
              <a:sym typeface="Inter ExtraLight"/>
            </a:endParaRPr>
          </a:p>
          <a:p>
            <a:pPr indent="0" lvl="0" marL="0" rtl="0" algn="l">
              <a:lnSpc>
                <a:spcPct val="90000"/>
              </a:lnSpc>
              <a:spcBef>
                <a:spcPts val="0"/>
              </a:spcBef>
              <a:spcAft>
                <a:spcPts val="0"/>
              </a:spcAft>
              <a:buNone/>
            </a:pPr>
            <a:r>
              <a:rPr lang="en" sz="4800">
                <a:latin typeface="Inter ExtraLight"/>
                <a:ea typeface="Inter ExtraLight"/>
                <a:cs typeface="Inter ExtraLight"/>
                <a:sym typeface="Inter ExtraLight"/>
              </a:rPr>
              <a:t>and beyond</a:t>
            </a:r>
            <a:endParaRPr sz="4800">
              <a:latin typeface="Inter ExtraLight"/>
              <a:ea typeface="Inter ExtraLight"/>
              <a:cs typeface="Inter ExtraLight"/>
              <a:sym typeface="Inter ExtraLight"/>
            </a:endParaRPr>
          </a:p>
        </p:txBody>
      </p:sp>
      <p:pic>
        <p:nvPicPr>
          <p:cNvPr id="450" name="Google Shape;450;p40"/>
          <p:cNvPicPr preferRelativeResize="0"/>
          <p:nvPr/>
        </p:nvPicPr>
        <p:blipFill>
          <a:blip r:embed="rId3">
            <a:alphaModFix/>
          </a:blip>
          <a:stretch>
            <a:fillRect/>
          </a:stretch>
        </p:blipFill>
        <p:spPr>
          <a:xfrm>
            <a:off x="5028375" y="1185038"/>
            <a:ext cx="3173946" cy="27734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54" name="Shape 454"/>
        <p:cNvGrpSpPr/>
        <p:nvPr/>
      </p:nvGrpSpPr>
      <p:grpSpPr>
        <a:xfrm>
          <a:off x="0" y="0"/>
          <a:ext cx="0" cy="0"/>
          <a:chOff x="0" y="0"/>
          <a:chExt cx="0" cy="0"/>
        </a:xfrm>
      </p:grpSpPr>
      <p:sp>
        <p:nvSpPr>
          <p:cNvPr id="455" name="Google Shape;455;p41"/>
          <p:cNvSpPr txBox="1"/>
          <p:nvPr/>
        </p:nvSpPr>
        <p:spPr>
          <a:xfrm>
            <a:off x="228600" y="1400175"/>
            <a:ext cx="8686800" cy="665100"/>
          </a:xfrm>
          <a:prstGeom prst="rect">
            <a:avLst/>
          </a:prstGeom>
          <a:noFill/>
          <a:ln>
            <a:noFill/>
          </a:ln>
        </p:spPr>
        <p:txBody>
          <a:bodyPr anchorCtr="0" anchor="t" bIns="0" lIns="0" spcFirstLastPara="1" rIns="0" wrap="square" tIns="0">
            <a:spAutoFit/>
          </a:bodyPr>
          <a:lstStyle/>
          <a:p>
            <a:pPr indent="0" lvl="0" marL="0" rtl="0" algn="l">
              <a:lnSpc>
                <a:spcPct val="90000"/>
              </a:lnSpc>
              <a:spcBef>
                <a:spcPts val="0"/>
              </a:spcBef>
              <a:spcAft>
                <a:spcPts val="0"/>
              </a:spcAft>
              <a:buNone/>
            </a:pPr>
            <a:r>
              <a:rPr lang="en" sz="4800">
                <a:latin typeface="Inter ExtraLight"/>
                <a:ea typeface="Inter ExtraLight"/>
                <a:cs typeface="Inter ExtraLight"/>
                <a:sym typeface="Inter ExtraLight"/>
              </a:rPr>
              <a:t>Long Term Support</a:t>
            </a:r>
            <a:endParaRPr sz="4800">
              <a:latin typeface="Inter ExtraLight"/>
              <a:ea typeface="Inter ExtraLight"/>
              <a:cs typeface="Inter ExtraLight"/>
              <a:sym typeface="Inter ExtraLight"/>
            </a:endParaRPr>
          </a:p>
        </p:txBody>
      </p:sp>
      <p:pic>
        <p:nvPicPr>
          <p:cNvPr id="456" name="Google Shape;456;p41"/>
          <p:cNvPicPr preferRelativeResize="0"/>
          <p:nvPr/>
        </p:nvPicPr>
        <p:blipFill>
          <a:blip r:embed="rId4">
            <a:alphaModFix amt="63000"/>
          </a:blip>
          <a:stretch>
            <a:fillRect/>
          </a:stretch>
        </p:blipFill>
        <p:spPr>
          <a:xfrm>
            <a:off x="228600" y="4680200"/>
            <a:ext cx="632150" cy="2347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sp>
        <p:nvSpPr>
          <p:cNvPr id="461" name="Google Shape;461;p42"/>
          <p:cNvSpPr txBox="1"/>
          <p:nvPr/>
        </p:nvSpPr>
        <p:spPr>
          <a:xfrm>
            <a:off x="185475" y="228600"/>
            <a:ext cx="8686800" cy="526500"/>
          </a:xfrm>
          <a:prstGeom prst="rect">
            <a:avLst/>
          </a:prstGeom>
          <a:noFill/>
          <a:ln>
            <a:noFill/>
          </a:ln>
        </p:spPr>
        <p:txBody>
          <a:bodyPr anchorCtr="0" anchor="t" bIns="0" lIns="0" spcFirstLastPara="1" rIns="0" wrap="square" tIns="0">
            <a:spAutoFit/>
          </a:bodyPr>
          <a:lstStyle/>
          <a:p>
            <a:pPr indent="0" lvl="0" marL="0" rtl="0" algn="l">
              <a:lnSpc>
                <a:spcPct val="90000"/>
              </a:lnSpc>
              <a:spcBef>
                <a:spcPts val="0"/>
              </a:spcBef>
              <a:spcAft>
                <a:spcPts val="0"/>
              </a:spcAft>
              <a:buNone/>
            </a:pPr>
            <a:r>
              <a:rPr lang="en" sz="3800">
                <a:latin typeface="Inter ExtraLight"/>
                <a:ea typeface="Inter ExtraLight"/>
                <a:cs typeface="Inter ExtraLight"/>
                <a:sym typeface="Inter ExtraLight"/>
              </a:rPr>
              <a:t>LTS – Predictable releases and support</a:t>
            </a:r>
            <a:endParaRPr sz="3800">
              <a:latin typeface="Inter ExtraLight"/>
              <a:ea typeface="Inter ExtraLight"/>
              <a:cs typeface="Inter ExtraLight"/>
              <a:sym typeface="Inter ExtraLight"/>
            </a:endParaRPr>
          </a:p>
        </p:txBody>
      </p:sp>
      <p:sp>
        <p:nvSpPr>
          <p:cNvPr id="462" name="Google Shape;462;p42"/>
          <p:cNvSpPr txBox="1"/>
          <p:nvPr/>
        </p:nvSpPr>
        <p:spPr>
          <a:xfrm>
            <a:off x="228600" y="1400175"/>
            <a:ext cx="6515100" cy="22164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2400">
                <a:latin typeface="Inter Light"/>
                <a:ea typeface="Inter Light"/>
                <a:cs typeface="Inter Light"/>
                <a:sym typeface="Inter Light"/>
              </a:rPr>
              <a:t>The 2 main goals for Pulsar LTS model are: </a:t>
            </a:r>
            <a:endParaRPr sz="2400">
              <a:latin typeface="Inter Light"/>
              <a:ea typeface="Inter Light"/>
              <a:cs typeface="Inter Light"/>
              <a:sym typeface="Inter Light"/>
            </a:endParaRPr>
          </a:p>
          <a:p>
            <a:pPr indent="-381000" lvl="0" marL="457200" rtl="0" algn="l">
              <a:spcBef>
                <a:spcPts val="0"/>
              </a:spcBef>
              <a:spcAft>
                <a:spcPts val="0"/>
              </a:spcAft>
              <a:buSzPts val="2400"/>
              <a:buFont typeface="Inter Light"/>
              <a:buAutoNum type="arabicPeriod"/>
            </a:pPr>
            <a:r>
              <a:rPr lang="en" sz="2400">
                <a:latin typeface="Inter Light"/>
                <a:ea typeface="Inter Light"/>
                <a:cs typeface="Inter Light"/>
                <a:sym typeface="Inter Light"/>
              </a:rPr>
              <a:t>Provide a path for longer support of releases → users shouldn’t be forced to upgrade all the time</a:t>
            </a:r>
            <a:endParaRPr sz="2400">
              <a:latin typeface="Inter Light"/>
              <a:ea typeface="Inter Light"/>
              <a:cs typeface="Inter Light"/>
              <a:sym typeface="Inter Light"/>
            </a:endParaRPr>
          </a:p>
          <a:p>
            <a:pPr indent="-381000" lvl="0" marL="457200" rtl="0" algn="l">
              <a:spcBef>
                <a:spcPts val="0"/>
              </a:spcBef>
              <a:spcAft>
                <a:spcPts val="0"/>
              </a:spcAft>
              <a:buSzPts val="2400"/>
              <a:buFont typeface="Inter Light"/>
              <a:buAutoNum type="arabicPeriod"/>
            </a:pPr>
            <a:r>
              <a:rPr lang="en" sz="2400">
                <a:latin typeface="Inter Light"/>
                <a:ea typeface="Inter Light"/>
                <a:cs typeface="Inter Light"/>
                <a:sym typeface="Inter Light"/>
              </a:rPr>
              <a:t>Provide a path for fast innovation -&gt; we want to continue make Pulsar better!</a:t>
            </a:r>
            <a:endParaRPr sz="2400">
              <a:latin typeface="Inter Light"/>
              <a:ea typeface="Inter Light"/>
              <a:cs typeface="Inter Light"/>
              <a:sym typeface="Inter Light"/>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sp>
        <p:nvSpPr>
          <p:cNvPr id="467" name="Google Shape;467;p43"/>
          <p:cNvSpPr txBox="1"/>
          <p:nvPr/>
        </p:nvSpPr>
        <p:spPr>
          <a:xfrm>
            <a:off x="185475" y="228600"/>
            <a:ext cx="8686800" cy="554100"/>
          </a:xfrm>
          <a:prstGeom prst="rect">
            <a:avLst/>
          </a:prstGeom>
          <a:noFill/>
          <a:ln>
            <a:noFill/>
          </a:ln>
        </p:spPr>
        <p:txBody>
          <a:bodyPr anchorCtr="0" anchor="t" bIns="0" lIns="0" spcFirstLastPara="1" rIns="0" wrap="square" tIns="0">
            <a:spAutoFit/>
          </a:bodyPr>
          <a:lstStyle/>
          <a:p>
            <a:pPr indent="0" lvl="0" marL="0" rtl="0" algn="l">
              <a:lnSpc>
                <a:spcPct val="90000"/>
              </a:lnSpc>
              <a:spcBef>
                <a:spcPts val="0"/>
              </a:spcBef>
              <a:spcAft>
                <a:spcPts val="0"/>
              </a:spcAft>
              <a:buNone/>
            </a:pPr>
            <a:r>
              <a:rPr lang="en" sz="4000">
                <a:latin typeface="Inter ExtraLight"/>
                <a:ea typeface="Inter ExtraLight"/>
                <a:cs typeface="Inter ExtraLight"/>
                <a:sym typeface="Inter ExtraLight"/>
              </a:rPr>
              <a:t>LTS – Stable and frequent features </a:t>
            </a:r>
            <a:endParaRPr sz="4000">
              <a:latin typeface="Inter ExtraLight"/>
              <a:ea typeface="Inter ExtraLight"/>
              <a:cs typeface="Inter ExtraLight"/>
              <a:sym typeface="Inter ExtraLight"/>
            </a:endParaRPr>
          </a:p>
        </p:txBody>
      </p:sp>
      <p:sp>
        <p:nvSpPr>
          <p:cNvPr id="468" name="Google Shape;468;p43"/>
          <p:cNvSpPr txBox="1"/>
          <p:nvPr/>
        </p:nvSpPr>
        <p:spPr>
          <a:xfrm>
            <a:off x="228600" y="1400175"/>
            <a:ext cx="6515100" cy="29553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2400">
                <a:latin typeface="Inter Light"/>
                <a:ea typeface="Inter Light"/>
                <a:cs typeface="Inter Light"/>
                <a:sym typeface="Inter Light"/>
              </a:rPr>
              <a:t>Help users decide which Pulsar version they should be using:</a:t>
            </a:r>
            <a:endParaRPr sz="2400">
              <a:latin typeface="Inter Light"/>
              <a:ea typeface="Inter Light"/>
              <a:cs typeface="Inter Light"/>
              <a:sym typeface="Inter Light"/>
            </a:endParaRPr>
          </a:p>
          <a:p>
            <a:pPr indent="0" lvl="0" marL="0" rtl="0" algn="l">
              <a:spcBef>
                <a:spcPts val="0"/>
              </a:spcBef>
              <a:spcAft>
                <a:spcPts val="0"/>
              </a:spcAft>
              <a:buNone/>
            </a:pPr>
            <a:r>
              <a:t/>
            </a:r>
            <a:endParaRPr sz="2400">
              <a:latin typeface="Inter Light"/>
              <a:ea typeface="Inter Light"/>
              <a:cs typeface="Inter Light"/>
              <a:sym typeface="Inter Light"/>
            </a:endParaRPr>
          </a:p>
          <a:p>
            <a:pPr indent="-381000" lvl="0" marL="457200" rtl="0" algn="l">
              <a:spcBef>
                <a:spcPts val="0"/>
              </a:spcBef>
              <a:spcAft>
                <a:spcPts val="0"/>
              </a:spcAft>
              <a:buSzPts val="2400"/>
              <a:buFont typeface="Inter Light"/>
              <a:buChar char="●"/>
            </a:pPr>
            <a:r>
              <a:rPr b="1" lang="en" sz="2400">
                <a:latin typeface="Inter"/>
                <a:ea typeface="Inter"/>
                <a:cs typeface="Inter"/>
                <a:sym typeface="Inter"/>
              </a:rPr>
              <a:t>LTS release</a:t>
            </a:r>
            <a:r>
              <a:rPr lang="en" sz="2400">
                <a:latin typeface="Inter Light"/>
                <a:ea typeface="Inter Light"/>
                <a:cs typeface="Inter Light"/>
                <a:sym typeface="Inter Light"/>
              </a:rPr>
              <a:t> → More stable (only fixes are backported)</a:t>
            </a:r>
            <a:endParaRPr sz="2400">
              <a:latin typeface="Inter Light"/>
              <a:ea typeface="Inter Light"/>
              <a:cs typeface="Inter Light"/>
              <a:sym typeface="Inter Light"/>
            </a:endParaRPr>
          </a:p>
          <a:p>
            <a:pPr indent="-381000" lvl="0" marL="457200" rtl="0" algn="l">
              <a:spcBef>
                <a:spcPts val="0"/>
              </a:spcBef>
              <a:spcAft>
                <a:spcPts val="0"/>
              </a:spcAft>
              <a:buSzPts val="2400"/>
              <a:buFont typeface="Inter Light"/>
              <a:buChar char="●"/>
            </a:pPr>
            <a:r>
              <a:rPr b="1" lang="en" sz="2400">
                <a:latin typeface="Inter"/>
                <a:ea typeface="Inter"/>
                <a:cs typeface="Inter"/>
                <a:sym typeface="Inter"/>
              </a:rPr>
              <a:t>Feature releases</a:t>
            </a:r>
            <a:r>
              <a:rPr lang="en" sz="2400">
                <a:latin typeface="Inter Light"/>
                <a:ea typeface="Inter Light"/>
                <a:cs typeface="Inter Light"/>
                <a:sym typeface="Inter Light"/>
              </a:rPr>
              <a:t> </a:t>
            </a:r>
            <a:r>
              <a:rPr lang="en" sz="2400">
                <a:latin typeface="Inter Light"/>
                <a:ea typeface="Inter Light"/>
                <a:cs typeface="Inter Light"/>
                <a:sym typeface="Inter Light"/>
              </a:rPr>
              <a:t>-&gt; Newer features and improvements – Needs to update more frequently</a:t>
            </a:r>
            <a:endParaRPr sz="2400">
              <a:latin typeface="Inter Light"/>
              <a:ea typeface="Inter Light"/>
              <a:cs typeface="Inter Light"/>
              <a:sym typeface="Inter Light"/>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sp>
        <p:nvSpPr>
          <p:cNvPr id="473" name="Google Shape;473;p44"/>
          <p:cNvSpPr txBox="1"/>
          <p:nvPr/>
        </p:nvSpPr>
        <p:spPr>
          <a:xfrm>
            <a:off x="185475" y="228600"/>
            <a:ext cx="8686800" cy="554100"/>
          </a:xfrm>
          <a:prstGeom prst="rect">
            <a:avLst/>
          </a:prstGeom>
          <a:noFill/>
          <a:ln>
            <a:noFill/>
          </a:ln>
        </p:spPr>
        <p:txBody>
          <a:bodyPr anchorCtr="0" anchor="t" bIns="0" lIns="0" spcFirstLastPara="1" rIns="0" wrap="square" tIns="0">
            <a:spAutoFit/>
          </a:bodyPr>
          <a:lstStyle/>
          <a:p>
            <a:pPr indent="0" lvl="0" marL="0" rtl="0" algn="l">
              <a:lnSpc>
                <a:spcPct val="90000"/>
              </a:lnSpc>
              <a:spcBef>
                <a:spcPts val="0"/>
              </a:spcBef>
              <a:spcAft>
                <a:spcPts val="0"/>
              </a:spcAft>
              <a:buNone/>
            </a:pPr>
            <a:r>
              <a:rPr lang="en" sz="4000">
                <a:latin typeface="Inter ExtraLight"/>
                <a:ea typeface="Inter ExtraLight"/>
                <a:cs typeface="Inter ExtraLight"/>
                <a:sym typeface="Inter ExtraLight"/>
              </a:rPr>
              <a:t>LTS – Support model</a:t>
            </a:r>
            <a:endParaRPr sz="4000">
              <a:latin typeface="Inter ExtraLight"/>
              <a:ea typeface="Inter ExtraLight"/>
              <a:cs typeface="Inter ExtraLight"/>
              <a:sym typeface="Inter ExtraLight"/>
            </a:endParaRPr>
          </a:p>
        </p:txBody>
      </p:sp>
      <p:pic>
        <p:nvPicPr>
          <p:cNvPr id="474" name="Google Shape;474;p44"/>
          <p:cNvPicPr preferRelativeResize="0"/>
          <p:nvPr/>
        </p:nvPicPr>
        <p:blipFill>
          <a:blip r:embed="rId3">
            <a:alphaModFix/>
          </a:blip>
          <a:stretch>
            <a:fillRect/>
          </a:stretch>
        </p:blipFill>
        <p:spPr>
          <a:xfrm>
            <a:off x="152400" y="935100"/>
            <a:ext cx="8711182" cy="40560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 name="Shape 478"/>
        <p:cNvGrpSpPr/>
        <p:nvPr/>
      </p:nvGrpSpPr>
      <p:grpSpPr>
        <a:xfrm>
          <a:off x="0" y="0"/>
          <a:ext cx="0" cy="0"/>
          <a:chOff x="0" y="0"/>
          <a:chExt cx="0" cy="0"/>
        </a:xfrm>
      </p:grpSpPr>
      <p:sp>
        <p:nvSpPr>
          <p:cNvPr id="479" name="Google Shape;479;p45"/>
          <p:cNvSpPr txBox="1"/>
          <p:nvPr/>
        </p:nvSpPr>
        <p:spPr>
          <a:xfrm>
            <a:off x="185475" y="228600"/>
            <a:ext cx="8686800" cy="554100"/>
          </a:xfrm>
          <a:prstGeom prst="rect">
            <a:avLst/>
          </a:prstGeom>
          <a:noFill/>
          <a:ln>
            <a:noFill/>
          </a:ln>
        </p:spPr>
        <p:txBody>
          <a:bodyPr anchorCtr="0" anchor="t" bIns="0" lIns="0" spcFirstLastPara="1" rIns="0" wrap="square" tIns="0">
            <a:spAutoFit/>
          </a:bodyPr>
          <a:lstStyle/>
          <a:p>
            <a:pPr indent="0" lvl="0" marL="0" rtl="0" algn="l">
              <a:lnSpc>
                <a:spcPct val="90000"/>
              </a:lnSpc>
              <a:spcBef>
                <a:spcPts val="0"/>
              </a:spcBef>
              <a:spcAft>
                <a:spcPts val="0"/>
              </a:spcAft>
              <a:buNone/>
            </a:pPr>
            <a:r>
              <a:rPr lang="en" sz="4000">
                <a:latin typeface="Inter ExtraLight"/>
                <a:ea typeface="Inter ExtraLight"/>
                <a:cs typeface="Inter ExtraLight"/>
                <a:sym typeface="Inter ExtraLight"/>
              </a:rPr>
              <a:t>LTS – Upgrade &amp; Rollback</a:t>
            </a:r>
            <a:endParaRPr sz="4000">
              <a:latin typeface="Inter ExtraLight"/>
              <a:ea typeface="Inter ExtraLight"/>
              <a:cs typeface="Inter ExtraLight"/>
              <a:sym typeface="Inter ExtraLight"/>
            </a:endParaRPr>
          </a:p>
        </p:txBody>
      </p:sp>
      <p:sp>
        <p:nvSpPr>
          <p:cNvPr id="480" name="Google Shape;480;p45"/>
          <p:cNvSpPr txBox="1"/>
          <p:nvPr/>
        </p:nvSpPr>
        <p:spPr>
          <a:xfrm>
            <a:off x="228600" y="1400175"/>
            <a:ext cx="6515100" cy="33249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2400">
                <a:latin typeface="Inter Light"/>
                <a:ea typeface="Inter Light"/>
                <a:cs typeface="Inter Light"/>
                <a:sym typeface="Inter Light"/>
              </a:rPr>
              <a:t>Pulsar always has supported live </a:t>
            </a:r>
            <a:r>
              <a:rPr lang="en" sz="2400">
                <a:latin typeface="Inter Light"/>
                <a:ea typeface="Inter Light"/>
                <a:cs typeface="Inter Light"/>
                <a:sym typeface="Inter Light"/>
              </a:rPr>
              <a:t>upgrade &amp; rollback between ±1 minor version.</a:t>
            </a:r>
            <a:endParaRPr sz="2400">
              <a:latin typeface="Inter Light"/>
              <a:ea typeface="Inter Light"/>
              <a:cs typeface="Inter Light"/>
              <a:sym typeface="Inter Light"/>
            </a:endParaRPr>
          </a:p>
          <a:p>
            <a:pPr indent="0" lvl="0" marL="0" rtl="0" algn="l">
              <a:spcBef>
                <a:spcPts val="0"/>
              </a:spcBef>
              <a:spcAft>
                <a:spcPts val="0"/>
              </a:spcAft>
              <a:buNone/>
            </a:pPr>
            <a:r>
              <a:t/>
            </a:r>
            <a:endParaRPr sz="2400">
              <a:latin typeface="Inter Light"/>
              <a:ea typeface="Inter Light"/>
              <a:cs typeface="Inter Light"/>
              <a:sym typeface="Inter Light"/>
            </a:endParaRPr>
          </a:p>
          <a:p>
            <a:pPr indent="0" lvl="0" marL="0" rtl="0" algn="l">
              <a:spcBef>
                <a:spcPts val="0"/>
              </a:spcBef>
              <a:spcAft>
                <a:spcPts val="0"/>
              </a:spcAft>
              <a:buNone/>
            </a:pPr>
            <a:r>
              <a:rPr lang="en" sz="2400">
                <a:latin typeface="Inter Light"/>
                <a:ea typeface="Inter Light"/>
                <a:cs typeface="Inter Light"/>
                <a:sym typeface="Inter Light"/>
              </a:rPr>
              <a:t>With LTS, it’s now always guaranteed to have live upgrad &amp; rollback ±1 LTS version.  Eg.</a:t>
            </a:r>
            <a:endParaRPr sz="2400">
              <a:latin typeface="Inter Light"/>
              <a:ea typeface="Inter Light"/>
              <a:cs typeface="Inter Light"/>
              <a:sym typeface="Inter Light"/>
            </a:endParaRPr>
          </a:p>
          <a:p>
            <a:pPr indent="0" lvl="0" marL="0" rtl="0" algn="l">
              <a:spcBef>
                <a:spcPts val="0"/>
              </a:spcBef>
              <a:spcAft>
                <a:spcPts val="0"/>
              </a:spcAft>
              <a:buNone/>
            </a:pPr>
            <a:r>
              <a:t/>
            </a:r>
            <a:endParaRPr sz="2400">
              <a:latin typeface="Inter Light"/>
              <a:ea typeface="Inter Light"/>
              <a:cs typeface="Inter Light"/>
              <a:sym typeface="Inter Light"/>
            </a:endParaRPr>
          </a:p>
          <a:p>
            <a:pPr indent="-381000" lvl="0" marL="457200" rtl="0" algn="l">
              <a:spcBef>
                <a:spcPts val="0"/>
              </a:spcBef>
              <a:spcAft>
                <a:spcPts val="0"/>
              </a:spcAft>
              <a:buSzPts val="2400"/>
              <a:buFont typeface="Inter Light"/>
              <a:buChar char="●"/>
            </a:pPr>
            <a:r>
              <a:rPr lang="en" sz="2400">
                <a:solidFill>
                  <a:schemeClr val="dk1"/>
                </a:solidFill>
                <a:latin typeface="Inter Light"/>
                <a:ea typeface="Inter Light"/>
                <a:cs typeface="Inter Light"/>
                <a:sym typeface="Inter Light"/>
              </a:rPr>
              <a:t>3.0 -&gt; 3.5 -&gt; 3.0</a:t>
            </a:r>
            <a:endParaRPr sz="2400">
              <a:latin typeface="Inter Light"/>
              <a:ea typeface="Inter Light"/>
              <a:cs typeface="Inter Light"/>
              <a:sym typeface="Inter Light"/>
            </a:endParaRPr>
          </a:p>
          <a:p>
            <a:pPr indent="-381000" lvl="0" marL="457200" rtl="0" algn="l">
              <a:spcBef>
                <a:spcPts val="0"/>
              </a:spcBef>
              <a:spcAft>
                <a:spcPts val="0"/>
              </a:spcAft>
              <a:buSzPts val="2400"/>
              <a:buFont typeface="Inter Light"/>
              <a:buChar char="●"/>
            </a:pPr>
            <a:r>
              <a:rPr lang="en" sz="2400">
                <a:latin typeface="Inter Light"/>
                <a:ea typeface="Inter Light"/>
                <a:cs typeface="Inter Light"/>
                <a:sym typeface="Inter Light"/>
              </a:rPr>
              <a:t>3.0 -&gt; 4.0 -&gt; 3.0</a:t>
            </a:r>
            <a:endParaRPr sz="2400">
              <a:latin typeface="Inter Light"/>
              <a:ea typeface="Inter Light"/>
              <a:cs typeface="Inter Light"/>
              <a:sym typeface="Inter Light"/>
            </a:endParaRPr>
          </a:p>
          <a:p>
            <a:pPr indent="-381000" lvl="0" marL="457200" rtl="0" algn="l">
              <a:spcBef>
                <a:spcPts val="0"/>
              </a:spcBef>
              <a:spcAft>
                <a:spcPts val="0"/>
              </a:spcAft>
              <a:buSzPts val="2400"/>
              <a:buFont typeface="Inter Light"/>
              <a:buChar char="●"/>
            </a:pPr>
            <a:r>
              <a:rPr lang="en" sz="2400">
                <a:latin typeface="Inter Light"/>
                <a:ea typeface="Inter Light"/>
                <a:cs typeface="Inter Light"/>
                <a:sym typeface="Inter Light"/>
              </a:rPr>
              <a:t>3.1 -&gt; 4.0 -&gt; 3.1</a:t>
            </a:r>
            <a:endParaRPr sz="2400">
              <a:latin typeface="Inter Light"/>
              <a:ea typeface="Inter Light"/>
              <a:cs typeface="Inter Light"/>
              <a:sym typeface="Inter Light"/>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84" name="Shape 484"/>
        <p:cNvGrpSpPr/>
        <p:nvPr/>
      </p:nvGrpSpPr>
      <p:grpSpPr>
        <a:xfrm>
          <a:off x="0" y="0"/>
          <a:ext cx="0" cy="0"/>
          <a:chOff x="0" y="0"/>
          <a:chExt cx="0" cy="0"/>
        </a:xfrm>
      </p:grpSpPr>
      <p:sp>
        <p:nvSpPr>
          <p:cNvPr id="485" name="Google Shape;485;p46"/>
          <p:cNvSpPr txBox="1"/>
          <p:nvPr/>
        </p:nvSpPr>
        <p:spPr>
          <a:xfrm>
            <a:off x="228600" y="1400175"/>
            <a:ext cx="8686800" cy="665100"/>
          </a:xfrm>
          <a:prstGeom prst="rect">
            <a:avLst/>
          </a:prstGeom>
          <a:noFill/>
          <a:ln>
            <a:noFill/>
          </a:ln>
        </p:spPr>
        <p:txBody>
          <a:bodyPr anchorCtr="0" anchor="t" bIns="0" lIns="0" spcFirstLastPara="1" rIns="0" wrap="square" tIns="0">
            <a:spAutoFit/>
          </a:bodyPr>
          <a:lstStyle/>
          <a:p>
            <a:pPr indent="0" lvl="0" marL="0" rtl="0" algn="l">
              <a:lnSpc>
                <a:spcPct val="90000"/>
              </a:lnSpc>
              <a:spcBef>
                <a:spcPts val="0"/>
              </a:spcBef>
              <a:spcAft>
                <a:spcPts val="0"/>
              </a:spcAft>
              <a:buNone/>
            </a:pPr>
            <a:r>
              <a:rPr lang="en" sz="4800">
                <a:latin typeface="Inter ExtraLight"/>
                <a:ea typeface="Inter ExtraLight"/>
                <a:cs typeface="Inter ExtraLight"/>
                <a:sym typeface="Inter ExtraLight"/>
              </a:rPr>
              <a:t>Performance Improvements</a:t>
            </a:r>
            <a:endParaRPr sz="4800">
              <a:latin typeface="Inter ExtraLight"/>
              <a:ea typeface="Inter ExtraLight"/>
              <a:cs typeface="Inter ExtraLight"/>
              <a:sym typeface="Inter ExtraLight"/>
            </a:endParaRPr>
          </a:p>
        </p:txBody>
      </p:sp>
      <p:pic>
        <p:nvPicPr>
          <p:cNvPr id="486" name="Google Shape;486;p46"/>
          <p:cNvPicPr preferRelativeResize="0"/>
          <p:nvPr/>
        </p:nvPicPr>
        <p:blipFill>
          <a:blip r:embed="rId4">
            <a:alphaModFix amt="63000"/>
          </a:blip>
          <a:stretch>
            <a:fillRect/>
          </a:stretch>
        </p:blipFill>
        <p:spPr>
          <a:xfrm>
            <a:off x="228600" y="4680200"/>
            <a:ext cx="632150" cy="2347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29"/>
          <p:cNvSpPr txBox="1"/>
          <p:nvPr>
            <p:ph type="title"/>
          </p:nvPr>
        </p:nvSpPr>
        <p:spPr>
          <a:xfrm>
            <a:off x="228600" y="444000"/>
            <a:ext cx="8203200" cy="4311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sz="2800"/>
              <a:t>From incubation to a Top-5 ASF project</a:t>
            </a:r>
            <a:endParaRPr sz="2800"/>
          </a:p>
        </p:txBody>
      </p:sp>
      <p:sp>
        <p:nvSpPr>
          <p:cNvPr id="132" name="Google Shape;132;p29"/>
          <p:cNvSpPr txBox="1"/>
          <p:nvPr>
            <p:ph idx="1" type="subTitle"/>
          </p:nvPr>
        </p:nvSpPr>
        <p:spPr>
          <a:xfrm>
            <a:off x="228600" y="228600"/>
            <a:ext cx="4103100" cy="2154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HUGE GROWTH IN THE COMMUNITY</a:t>
            </a:r>
            <a:endParaRPr/>
          </a:p>
        </p:txBody>
      </p:sp>
      <p:pic>
        <p:nvPicPr>
          <p:cNvPr id="133" name="Google Shape;133;p29"/>
          <p:cNvPicPr preferRelativeResize="0"/>
          <p:nvPr/>
        </p:nvPicPr>
        <p:blipFill>
          <a:blip r:embed="rId3">
            <a:alphaModFix/>
          </a:blip>
          <a:stretch>
            <a:fillRect/>
          </a:stretch>
        </p:blipFill>
        <p:spPr>
          <a:xfrm>
            <a:off x="152400" y="979725"/>
            <a:ext cx="8839204" cy="3634087"/>
          </a:xfrm>
          <a:prstGeom prst="rect">
            <a:avLst/>
          </a:prstGeom>
          <a:noFill/>
          <a:ln>
            <a:noFill/>
          </a:ln>
        </p:spPr>
      </p:pic>
      <p:cxnSp>
        <p:nvCxnSpPr>
          <p:cNvPr id="134" name="Google Shape;134;p29"/>
          <p:cNvCxnSpPr/>
          <p:nvPr/>
        </p:nvCxnSpPr>
        <p:spPr>
          <a:xfrm>
            <a:off x="8105400" y="1496875"/>
            <a:ext cx="716700" cy="8100"/>
          </a:xfrm>
          <a:prstGeom prst="straightConnector1">
            <a:avLst/>
          </a:prstGeom>
          <a:noFill/>
          <a:ln cap="flat" cmpd="sng" w="19050">
            <a:solidFill>
              <a:srgbClr val="FF0000"/>
            </a:solidFill>
            <a:prstDash val="solid"/>
            <a:round/>
            <a:headEnd len="med" w="med" type="none"/>
            <a:tailEnd len="med" w="med" type="triangle"/>
          </a:ln>
        </p:spPr>
      </p:cxnSp>
      <p:cxnSp>
        <p:nvCxnSpPr>
          <p:cNvPr id="135" name="Google Shape;135;p29"/>
          <p:cNvCxnSpPr/>
          <p:nvPr/>
        </p:nvCxnSpPr>
        <p:spPr>
          <a:xfrm flipH="1">
            <a:off x="6005275" y="2989600"/>
            <a:ext cx="8400" cy="1171800"/>
          </a:xfrm>
          <a:prstGeom prst="straightConnector1">
            <a:avLst/>
          </a:prstGeom>
          <a:noFill/>
          <a:ln cap="flat" cmpd="sng" w="19050">
            <a:solidFill>
              <a:srgbClr val="FF0000"/>
            </a:solidFill>
            <a:prstDash val="solid"/>
            <a:round/>
            <a:headEnd len="med" w="med" type="none"/>
            <a:tailEnd len="med" w="med" type="triangle"/>
          </a:ln>
        </p:spPr>
      </p:cxn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sp>
        <p:nvSpPr>
          <p:cNvPr id="491" name="Google Shape;491;p47"/>
          <p:cNvSpPr txBox="1"/>
          <p:nvPr/>
        </p:nvSpPr>
        <p:spPr>
          <a:xfrm>
            <a:off x="125050" y="53875"/>
            <a:ext cx="8686800" cy="498600"/>
          </a:xfrm>
          <a:prstGeom prst="rect">
            <a:avLst/>
          </a:prstGeom>
          <a:noFill/>
          <a:ln>
            <a:noFill/>
          </a:ln>
        </p:spPr>
        <p:txBody>
          <a:bodyPr anchorCtr="0" anchor="t" bIns="0" lIns="0" spcFirstLastPara="1" rIns="0" wrap="square" tIns="0">
            <a:spAutoFit/>
          </a:bodyPr>
          <a:lstStyle/>
          <a:p>
            <a:pPr indent="0" lvl="0" marL="0" rtl="0" algn="l">
              <a:lnSpc>
                <a:spcPct val="90000"/>
              </a:lnSpc>
              <a:spcBef>
                <a:spcPts val="0"/>
              </a:spcBef>
              <a:spcAft>
                <a:spcPts val="0"/>
              </a:spcAft>
              <a:buNone/>
            </a:pPr>
            <a:r>
              <a:rPr lang="en" sz="3600">
                <a:solidFill>
                  <a:schemeClr val="dk1"/>
                </a:solidFill>
                <a:latin typeface="Inter ExtraLight"/>
                <a:ea typeface="Inter ExtraLight"/>
                <a:cs typeface="Inter ExtraLight"/>
                <a:sym typeface="Inter ExtraLight"/>
              </a:rPr>
              <a:t>Performance Improvements</a:t>
            </a:r>
            <a:endParaRPr sz="3600">
              <a:solidFill>
                <a:schemeClr val="dk1"/>
              </a:solidFill>
              <a:latin typeface="Inter ExtraLight"/>
              <a:ea typeface="Inter ExtraLight"/>
              <a:cs typeface="Inter ExtraLight"/>
              <a:sym typeface="Inter ExtraLight"/>
            </a:endParaRPr>
          </a:p>
        </p:txBody>
      </p:sp>
      <p:sp>
        <p:nvSpPr>
          <p:cNvPr id="492" name="Google Shape;492;p47"/>
          <p:cNvSpPr txBox="1"/>
          <p:nvPr/>
        </p:nvSpPr>
        <p:spPr>
          <a:xfrm>
            <a:off x="228600" y="1400175"/>
            <a:ext cx="6515100" cy="29553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2400">
                <a:latin typeface="Inter Light"/>
                <a:ea typeface="Inter Light"/>
                <a:cs typeface="Inter Light"/>
                <a:sym typeface="Inter Light"/>
              </a:rPr>
              <a:t>Pulsar 3.0 comes with BookKeeper 4.16 which carries a lot of improvements aimed at reducing CPU usage and contention. </a:t>
            </a:r>
            <a:endParaRPr sz="2400">
              <a:latin typeface="Inter Light"/>
              <a:ea typeface="Inter Light"/>
              <a:cs typeface="Inter Light"/>
              <a:sym typeface="Inter Light"/>
            </a:endParaRPr>
          </a:p>
          <a:p>
            <a:pPr indent="0" lvl="0" marL="0" rtl="0" algn="l">
              <a:spcBef>
                <a:spcPts val="0"/>
              </a:spcBef>
              <a:spcAft>
                <a:spcPts val="0"/>
              </a:spcAft>
              <a:buNone/>
            </a:pPr>
            <a:r>
              <a:t/>
            </a:r>
            <a:endParaRPr sz="2400">
              <a:latin typeface="Inter Light"/>
              <a:ea typeface="Inter Light"/>
              <a:cs typeface="Inter Light"/>
              <a:sym typeface="Inter Light"/>
            </a:endParaRPr>
          </a:p>
          <a:p>
            <a:pPr indent="0" lvl="0" marL="0" rtl="0" algn="l">
              <a:spcBef>
                <a:spcPts val="0"/>
              </a:spcBef>
              <a:spcAft>
                <a:spcPts val="0"/>
              </a:spcAft>
              <a:buNone/>
            </a:pPr>
            <a:r>
              <a:rPr lang="en" sz="2400">
                <a:latin typeface="Inter Light"/>
                <a:ea typeface="Inter Light"/>
                <a:cs typeface="Inter Light"/>
                <a:sym typeface="Inter Light"/>
              </a:rPr>
              <a:t>These changes greatly improved the throughput and latency in cases where: </a:t>
            </a:r>
            <a:endParaRPr sz="2400">
              <a:latin typeface="Inter Light"/>
              <a:ea typeface="Inter Light"/>
              <a:cs typeface="Inter Light"/>
              <a:sym typeface="Inter Light"/>
            </a:endParaRPr>
          </a:p>
          <a:p>
            <a:pPr indent="-381000" lvl="0" marL="457200" rtl="0" algn="l">
              <a:spcBef>
                <a:spcPts val="0"/>
              </a:spcBef>
              <a:spcAft>
                <a:spcPts val="0"/>
              </a:spcAft>
              <a:buSzPts val="2400"/>
              <a:buFont typeface="Inter Light"/>
              <a:buChar char="●"/>
            </a:pPr>
            <a:r>
              <a:rPr lang="en" sz="2400">
                <a:latin typeface="Inter Light"/>
                <a:ea typeface="Inter Light"/>
                <a:cs typeface="Inter Light"/>
                <a:sym typeface="Inter Light"/>
              </a:rPr>
              <a:t>Many topics are used</a:t>
            </a:r>
            <a:endParaRPr sz="2400">
              <a:latin typeface="Inter Light"/>
              <a:ea typeface="Inter Light"/>
              <a:cs typeface="Inter Light"/>
              <a:sym typeface="Inter Light"/>
            </a:endParaRPr>
          </a:p>
          <a:p>
            <a:pPr indent="-381000" lvl="0" marL="457200" rtl="0" algn="l">
              <a:spcBef>
                <a:spcPts val="0"/>
              </a:spcBef>
              <a:spcAft>
                <a:spcPts val="0"/>
              </a:spcAft>
              <a:buSzPts val="2400"/>
              <a:buFont typeface="Inter Light"/>
              <a:buChar char="●"/>
            </a:pPr>
            <a:r>
              <a:rPr lang="en" sz="2400">
                <a:latin typeface="Inter Light"/>
                <a:ea typeface="Inter Light"/>
                <a:cs typeface="Inter Light"/>
                <a:sym typeface="Inter Light"/>
              </a:rPr>
              <a:t>Message batching is disabled/ineffective</a:t>
            </a:r>
            <a:endParaRPr sz="2400">
              <a:latin typeface="Inter Light"/>
              <a:ea typeface="Inter Light"/>
              <a:cs typeface="Inter Light"/>
              <a:sym typeface="Inter Light"/>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6" name="Shape 496"/>
        <p:cNvGrpSpPr/>
        <p:nvPr/>
      </p:nvGrpSpPr>
      <p:grpSpPr>
        <a:xfrm>
          <a:off x="0" y="0"/>
          <a:ext cx="0" cy="0"/>
          <a:chOff x="0" y="0"/>
          <a:chExt cx="0" cy="0"/>
        </a:xfrm>
      </p:grpSpPr>
      <p:sp>
        <p:nvSpPr>
          <p:cNvPr id="497" name="Google Shape;497;p48"/>
          <p:cNvSpPr txBox="1"/>
          <p:nvPr/>
        </p:nvSpPr>
        <p:spPr>
          <a:xfrm>
            <a:off x="125050" y="53875"/>
            <a:ext cx="8686800" cy="498600"/>
          </a:xfrm>
          <a:prstGeom prst="rect">
            <a:avLst/>
          </a:prstGeom>
          <a:noFill/>
          <a:ln>
            <a:noFill/>
          </a:ln>
        </p:spPr>
        <p:txBody>
          <a:bodyPr anchorCtr="0" anchor="t" bIns="0" lIns="0" spcFirstLastPara="1" rIns="0" wrap="square" tIns="0">
            <a:spAutoFit/>
          </a:bodyPr>
          <a:lstStyle/>
          <a:p>
            <a:pPr indent="0" lvl="0" marL="0" rtl="0" algn="l">
              <a:lnSpc>
                <a:spcPct val="90000"/>
              </a:lnSpc>
              <a:spcBef>
                <a:spcPts val="0"/>
              </a:spcBef>
              <a:spcAft>
                <a:spcPts val="0"/>
              </a:spcAft>
              <a:buNone/>
            </a:pPr>
            <a:r>
              <a:rPr lang="en" sz="3600">
                <a:solidFill>
                  <a:schemeClr val="dk1"/>
                </a:solidFill>
                <a:latin typeface="Inter ExtraLight"/>
                <a:ea typeface="Inter ExtraLight"/>
                <a:cs typeface="Inter ExtraLight"/>
                <a:sym typeface="Inter ExtraLight"/>
              </a:rPr>
              <a:t>Performance Improvements</a:t>
            </a:r>
            <a:endParaRPr sz="3600">
              <a:solidFill>
                <a:schemeClr val="dk1"/>
              </a:solidFill>
              <a:latin typeface="Inter ExtraLight"/>
              <a:ea typeface="Inter ExtraLight"/>
              <a:cs typeface="Inter ExtraLight"/>
              <a:sym typeface="Inter ExtraLight"/>
            </a:endParaRPr>
          </a:p>
        </p:txBody>
      </p:sp>
      <p:pic>
        <p:nvPicPr>
          <p:cNvPr id="498" name="Google Shape;498;p48"/>
          <p:cNvPicPr preferRelativeResize="0"/>
          <p:nvPr/>
        </p:nvPicPr>
        <p:blipFill>
          <a:blip r:embed="rId3">
            <a:alphaModFix/>
          </a:blip>
          <a:stretch>
            <a:fillRect/>
          </a:stretch>
        </p:blipFill>
        <p:spPr>
          <a:xfrm>
            <a:off x="918750" y="699175"/>
            <a:ext cx="5824942" cy="4286224"/>
          </a:xfrm>
          <a:prstGeom prst="rect">
            <a:avLst/>
          </a:prstGeom>
          <a:noFill/>
          <a:ln>
            <a:noFill/>
          </a:ln>
        </p:spPr>
      </p:pic>
      <p:sp>
        <p:nvSpPr>
          <p:cNvPr id="499" name="Google Shape;499;p48"/>
          <p:cNvSpPr txBox="1"/>
          <p:nvPr/>
        </p:nvSpPr>
        <p:spPr>
          <a:xfrm>
            <a:off x="6793100" y="879425"/>
            <a:ext cx="1940400" cy="22164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2400">
                <a:latin typeface="Inter Light"/>
                <a:ea typeface="Inter Light"/>
                <a:cs typeface="Inter Light"/>
                <a:sym typeface="Inter Light"/>
              </a:rPr>
              <a:t>3 nodes cluster</a:t>
            </a:r>
            <a:endParaRPr sz="2400">
              <a:latin typeface="Inter Light"/>
              <a:ea typeface="Inter Light"/>
              <a:cs typeface="Inter Light"/>
              <a:sym typeface="Inter Light"/>
            </a:endParaRPr>
          </a:p>
          <a:p>
            <a:pPr indent="0" lvl="0" marL="0" rtl="0" algn="l">
              <a:spcBef>
                <a:spcPts val="0"/>
              </a:spcBef>
              <a:spcAft>
                <a:spcPts val="0"/>
              </a:spcAft>
              <a:buNone/>
            </a:pPr>
            <a:r>
              <a:t/>
            </a:r>
            <a:endParaRPr sz="2400">
              <a:latin typeface="Inter Light"/>
              <a:ea typeface="Inter Light"/>
              <a:cs typeface="Inter Light"/>
              <a:sym typeface="Inter Light"/>
            </a:endParaRPr>
          </a:p>
          <a:p>
            <a:pPr indent="0" lvl="0" marL="0" rtl="0" algn="l">
              <a:spcBef>
                <a:spcPts val="0"/>
              </a:spcBef>
              <a:spcAft>
                <a:spcPts val="0"/>
              </a:spcAft>
              <a:buNone/>
            </a:pPr>
            <a:r>
              <a:t/>
            </a:r>
            <a:endParaRPr sz="2400">
              <a:latin typeface="Inter Light"/>
              <a:ea typeface="Inter Light"/>
              <a:cs typeface="Inter Light"/>
              <a:sym typeface="Inter Light"/>
            </a:endParaRPr>
          </a:p>
          <a:p>
            <a:pPr indent="0" lvl="0" marL="0" rtl="0" algn="l">
              <a:spcBef>
                <a:spcPts val="0"/>
              </a:spcBef>
              <a:spcAft>
                <a:spcPts val="0"/>
              </a:spcAft>
              <a:buNone/>
            </a:pPr>
            <a:r>
              <a:rPr lang="en" sz="2400">
                <a:latin typeface="Inter Light"/>
                <a:ea typeface="Inter Light"/>
                <a:cs typeface="Inter Light"/>
                <a:sym typeface="Inter Light"/>
              </a:rPr>
              <a:t>1</a:t>
            </a:r>
            <a:r>
              <a:rPr lang="en" sz="2400">
                <a:latin typeface="Inter Light"/>
                <a:ea typeface="Inter Light"/>
                <a:cs typeface="Inter Light"/>
                <a:sym typeface="Inter Light"/>
              </a:rPr>
              <a:t> topic</a:t>
            </a:r>
            <a:endParaRPr sz="2400">
              <a:latin typeface="Inter Light"/>
              <a:ea typeface="Inter Light"/>
              <a:cs typeface="Inter Light"/>
              <a:sym typeface="Inter Light"/>
            </a:endParaRPr>
          </a:p>
          <a:p>
            <a:pPr indent="0" lvl="0" marL="0" rtl="0" algn="l">
              <a:spcBef>
                <a:spcPts val="0"/>
              </a:spcBef>
              <a:spcAft>
                <a:spcPts val="0"/>
              </a:spcAft>
              <a:buNone/>
            </a:pPr>
            <a:r>
              <a:rPr lang="en" sz="2400">
                <a:latin typeface="Inter Light"/>
                <a:ea typeface="Inter Light"/>
                <a:cs typeface="Inter Light"/>
                <a:sym typeface="Inter Light"/>
              </a:rPr>
              <a:t>100 MB/s</a:t>
            </a:r>
            <a:endParaRPr sz="2400">
              <a:latin typeface="Inter Light"/>
              <a:ea typeface="Inter Light"/>
              <a:cs typeface="Inter Light"/>
              <a:sym typeface="Inter Light"/>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sp>
        <p:nvSpPr>
          <p:cNvPr id="504" name="Google Shape;504;p49"/>
          <p:cNvSpPr txBox="1"/>
          <p:nvPr/>
        </p:nvSpPr>
        <p:spPr>
          <a:xfrm>
            <a:off x="125050" y="53875"/>
            <a:ext cx="8686800" cy="498600"/>
          </a:xfrm>
          <a:prstGeom prst="rect">
            <a:avLst/>
          </a:prstGeom>
          <a:noFill/>
          <a:ln>
            <a:noFill/>
          </a:ln>
        </p:spPr>
        <p:txBody>
          <a:bodyPr anchorCtr="0" anchor="t" bIns="0" lIns="0" spcFirstLastPara="1" rIns="0" wrap="square" tIns="0">
            <a:spAutoFit/>
          </a:bodyPr>
          <a:lstStyle/>
          <a:p>
            <a:pPr indent="0" lvl="0" marL="0" rtl="0" algn="l">
              <a:lnSpc>
                <a:spcPct val="90000"/>
              </a:lnSpc>
              <a:spcBef>
                <a:spcPts val="0"/>
              </a:spcBef>
              <a:spcAft>
                <a:spcPts val="0"/>
              </a:spcAft>
              <a:buNone/>
            </a:pPr>
            <a:r>
              <a:rPr lang="en" sz="3600">
                <a:solidFill>
                  <a:schemeClr val="dk1"/>
                </a:solidFill>
                <a:latin typeface="Inter ExtraLight"/>
                <a:ea typeface="Inter ExtraLight"/>
                <a:cs typeface="Inter ExtraLight"/>
                <a:sym typeface="Inter ExtraLight"/>
              </a:rPr>
              <a:t>Performance Improvements</a:t>
            </a:r>
            <a:endParaRPr sz="3600">
              <a:solidFill>
                <a:schemeClr val="dk1"/>
              </a:solidFill>
              <a:latin typeface="Inter ExtraLight"/>
              <a:ea typeface="Inter ExtraLight"/>
              <a:cs typeface="Inter ExtraLight"/>
              <a:sym typeface="Inter ExtraLight"/>
            </a:endParaRPr>
          </a:p>
        </p:txBody>
      </p:sp>
      <p:sp>
        <p:nvSpPr>
          <p:cNvPr id="505" name="Google Shape;505;p49"/>
          <p:cNvSpPr txBox="1"/>
          <p:nvPr/>
        </p:nvSpPr>
        <p:spPr>
          <a:xfrm>
            <a:off x="6793100" y="879425"/>
            <a:ext cx="1940400" cy="18471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2400">
                <a:latin typeface="Inter Light"/>
                <a:ea typeface="Inter Light"/>
                <a:cs typeface="Inter Light"/>
                <a:sym typeface="Inter Light"/>
              </a:rPr>
              <a:t>3 nodes cluster</a:t>
            </a:r>
            <a:endParaRPr sz="2400">
              <a:latin typeface="Inter Light"/>
              <a:ea typeface="Inter Light"/>
              <a:cs typeface="Inter Light"/>
              <a:sym typeface="Inter Light"/>
            </a:endParaRPr>
          </a:p>
          <a:p>
            <a:pPr indent="0" lvl="0" marL="0" rtl="0" algn="l">
              <a:spcBef>
                <a:spcPts val="0"/>
              </a:spcBef>
              <a:spcAft>
                <a:spcPts val="0"/>
              </a:spcAft>
              <a:buNone/>
            </a:pPr>
            <a:r>
              <a:t/>
            </a:r>
            <a:endParaRPr sz="2400">
              <a:latin typeface="Inter Light"/>
              <a:ea typeface="Inter Light"/>
              <a:cs typeface="Inter Light"/>
              <a:sym typeface="Inter Light"/>
            </a:endParaRPr>
          </a:p>
          <a:p>
            <a:pPr indent="0" lvl="0" marL="0" rtl="0" algn="l">
              <a:spcBef>
                <a:spcPts val="0"/>
              </a:spcBef>
              <a:spcAft>
                <a:spcPts val="0"/>
              </a:spcAft>
              <a:buNone/>
            </a:pPr>
            <a:r>
              <a:rPr lang="en" sz="2400">
                <a:latin typeface="Inter Light"/>
                <a:ea typeface="Inter Light"/>
                <a:cs typeface="Inter Light"/>
                <a:sym typeface="Inter Light"/>
              </a:rPr>
              <a:t>10K topics</a:t>
            </a:r>
            <a:endParaRPr sz="2400">
              <a:latin typeface="Inter Light"/>
              <a:ea typeface="Inter Light"/>
              <a:cs typeface="Inter Light"/>
              <a:sym typeface="Inter Light"/>
            </a:endParaRPr>
          </a:p>
          <a:p>
            <a:pPr indent="0" lvl="0" marL="0" rtl="0" algn="l">
              <a:spcBef>
                <a:spcPts val="0"/>
              </a:spcBef>
              <a:spcAft>
                <a:spcPts val="0"/>
              </a:spcAft>
              <a:buNone/>
            </a:pPr>
            <a:r>
              <a:rPr lang="en" sz="2400">
                <a:latin typeface="Inter Light"/>
                <a:ea typeface="Inter Light"/>
                <a:cs typeface="Inter Light"/>
                <a:sym typeface="Inter Light"/>
              </a:rPr>
              <a:t>100 MB/s</a:t>
            </a:r>
            <a:endParaRPr sz="2400">
              <a:latin typeface="Inter Light"/>
              <a:ea typeface="Inter Light"/>
              <a:cs typeface="Inter Light"/>
              <a:sym typeface="Inter Light"/>
            </a:endParaRPr>
          </a:p>
        </p:txBody>
      </p:sp>
      <p:pic>
        <p:nvPicPr>
          <p:cNvPr id="506" name="Google Shape;506;p49"/>
          <p:cNvPicPr preferRelativeResize="0"/>
          <p:nvPr/>
        </p:nvPicPr>
        <p:blipFill>
          <a:blip r:embed="rId3">
            <a:alphaModFix/>
          </a:blip>
          <a:stretch>
            <a:fillRect/>
          </a:stretch>
        </p:blipFill>
        <p:spPr>
          <a:xfrm>
            <a:off x="687450" y="696225"/>
            <a:ext cx="5987850" cy="42862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 name="Shape 510"/>
        <p:cNvGrpSpPr/>
        <p:nvPr/>
      </p:nvGrpSpPr>
      <p:grpSpPr>
        <a:xfrm>
          <a:off x="0" y="0"/>
          <a:ext cx="0" cy="0"/>
          <a:chOff x="0" y="0"/>
          <a:chExt cx="0" cy="0"/>
        </a:xfrm>
      </p:grpSpPr>
      <p:sp>
        <p:nvSpPr>
          <p:cNvPr id="511" name="Google Shape;511;p50"/>
          <p:cNvSpPr txBox="1"/>
          <p:nvPr/>
        </p:nvSpPr>
        <p:spPr>
          <a:xfrm>
            <a:off x="125050" y="53875"/>
            <a:ext cx="8686800" cy="498600"/>
          </a:xfrm>
          <a:prstGeom prst="rect">
            <a:avLst/>
          </a:prstGeom>
          <a:noFill/>
          <a:ln>
            <a:noFill/>
          </a:ln>
        </p:spPr>
        <p:txBody>
          <a:bodyPr anchorCtr="0" anchor="t" bIns="0" lIns="0" spcFirstLastPara="1" rIns="0" wrap="square" tIns="0">
            <a:spAutoFit/>
          </a:bodyPr>
          <a:lstStyle/>
          <a:p>
            <a:pPr indent="0" lvl="0" marL="0" rtl="0" algn="l">
              <a:lnSpc>
                <a:spcPct val="90000"/>
              </a:lnSpc>
              <a:spcBef>
                <a:spcPts val="0"/>
              </a:spcBef>
              <a:spcAft>
                <a:spcPts val="0"/>
              </a:spcAft>
              <a:buNone/>
            </a:pPr>
            <a:r>
              <a:rPr lang="en" sz="3600">
                <a:solidFill>
                  <a:schemeClr val="dk1"/>
                </a:solidFill>
                <a:latin typeface="Inter ExtraLight"/>
                <a:ea typeface="Inter ExtraLight"/>
                <a:cs typeface="Inter ExtraLight"/>
                <a:sym typeface="Inter ExtraLight"/>
              </a:rPr>
              <a:t>Performance Improvements</a:t>
            </a:r>
            <a:endParaRPr sz="3600">
              <a:solidFill>
                <a:schemeClr val="dk1"/>
              </a:solidFill>
              <a:latin typeface="Inter ExtraLight"/>
              <a:ea typeface="Inter ExtraLight"/>
              <a:cs typeface="Inter ExtraLight"/>
              <a:sym typeface="Inter ExtraLight"/>
            </a:endParaRPr>
          </a:p>
        </p:txBody>
      </p:sp>
      <p:pic>
        <p:nvPicPr>
          <p:cNvPr id="512" name="Google Shape;512;p50" title="Chart"/>
          <p:cNvPicPr preferRelativeResize="0"/>
          <p:nvPr/>
        </p:nvPicPr>
        <p:blipFill>
          <a:blip r:embed="rId3">
            <a:alphaModFix/>
          </a:blip>
          <a:stretch>
            <a:fillRect/>
          </a:stretch>
        </p:blipFill>
        <p:spPr>
          <a:xfrm>
            <a:off x="1224300" y="696250"/>
            <a:ext cx="6488303" cy="4008438"/>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 name="Shape 516"/>
        <p:cNvGrpSpPr/>
        <p:nvPr/>
      </p:nvGrpSpPr>
      <p:grpSpPr>
        <a:xfrm>
          <a:off x="0" y="0"/>
          <a:ext cx="0" cy="0"/>
          <a:chOff x="0" y="0"/>
          <a:chExt cx="0" cy="0"/>
        </a:xfrm>
      </p:grpSpPr>
      <p:sp>
        <p:nvSpPr>
          <p:cNvPr id="517" name="Google Shape;517;p51"/>
          <p:cNvSpPr txBox="1"/>
          <p:nvPr/>
        </p:nvSpPr>
        <p:spPr>
          <a:xfrm>
            <a:off x="125050" y="53875"/>
            <a:ext cx="8686800" cy="498600"/>
          </a:xfrm>
          <a:prstGeom prst="rect">
            <a:avLst/>
          </a:prstGeom>
          <a:noFill/>
          <a:ln>
            <a:noFill/>
          </a:ln>
        </p:spPr>
        <p:txBody>
          <a:bodyPr anchorCtr="0" anchor="t" bIns="0" lIns="0" spcFirstLastPara="1" rIns="0" wrap="square" tIns="0">
            <a:spAutoFit/>
          </a:bodyPr>
          <a:lstStyle/>
          <a:p>
            <a:pPr indent="0" lvl="0" marL="0" rtl="0" algn="l">
              <a:lnSpc>
                <a:spcPct val="90000"/>
              </a:lnSpc>
              <a:spcBef>
                <a:spcPts val="0"/>
              </a:spcBef>
              <a:spcAft>
                <a:spcPts val="0"/>
              </a:spcAft>
              <a:buNone/>
            </a:pPr>
            <a:r>
              <a:rPr lang="en" sz="3600">
                <a:solidFill>
                  <a:schemeClr val="dk1"/>
                </a:solidFill>
                <a:latin typeface="Inter ExtraLight"/>
                <a:ea typeface="Inter ExtraLight"/>
                <a:cs typeface="Inter ExtraLight"/>
                <a:sym typeface="Inter ExtraLight"/>
              </a:rPr>
              <a:t>BookKeeper with Direct IO</a:t>
            </a:r>
            <a:endParaRPr sz="3600">
              <a:solidFill>
                <a:schemeClr val="dk1"/>
              </a:solidFill>
              <a:latin typeface="Inter ExtraLight"/>
              <a:ea typeface="Inter ExtraLight"/>
              <a:cs typeface="Inter ExtraLight"/>
              <a:sym typeface="Inter ExtraLight"/>
            </a:endParaRPr>
          </a:p>
        </p:txBody>
      </p:sp>
      <p:sp>
        <p:nvSpPr>
          <p:cNvPr id="518" name="Google Shape;518;p51"/>
          <p:cNvSpPr txBox="1"/>
          <p:nvPr/>
        </p:nvSpPr>
        <p:spPr>
          <a:xfrm>
            <a:off x="228600" y="1262100"/>
            <a:ext cx="6515100" cy="33249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2400">
                <a:latin typeface="Inter Light"/>
                <a:ea typeface="Inter Light"/>
                <a:cs typeface="Inter Light"/>
                <a:sym typeface="Inter Light"/>
              </a:rPr>
              <a:t>BookKeeper 4.16 has now a way for the EntryLogger to completely bypass the OS PageCache and use direct IO for read &amp; write operations.</a:t>
            </a:r>
            <a:endParaRPr sz="2400">
              <a:latin typeface="Inter Light"/>
              <a:ea typeface="Inter Light"/>
              <a:cs typeface="Inter Light"/>
              <a:sym typeface="Inter Light"/>
            </a:endParaRPr>
          </a:p>
          <a:p>
            <a:pPr indent="0" lvl="0" marL="0" rtl="0" algn="l">
              <a:spcBef>
                <a:spcPts val="0"/>
              </a:spcBef>
              <a:spcAft>
                <a:spcPts val="0"/>
              </a:spcAft>
              <a:buNone/>
            </a:pPr>
            <a:r>
              <a:t/>
            </a:r>
            <a:endParaRPr sz="2400">
              <a:latin typeface="Inter Light"/>
              <a:ea typeface="Inter Light"/>
              <a:cs typeface="Inter Light"/>
              <a:sym typeface="Inter Light"/>
            </a:endParaRPr>
          </a:p>
          <a:p>
            <a:pPr indent="0" lvl="0" marL="0" rtl="0" algn="l">
              <a:spcBef>
                <a:spcPts val="0"/>
              </a:spcBef>
              <a:spcAft>
                <a:spcPts val="0"/>
              </a:spcAft>
              <a:buNone/>
            </a:pPr>
            <a:r>
              <a:rPr lang="en" sz="2400">
                <a:latin typeface="Inter Light"/>
                <a:ea typeface="Inter Light"/>
                <a:cs typeface="Inter Light"/>
                <a:sym typeface="Inter Light"/>
              </a:rPr>
              <a:t>This greatly improve the IO speed, especially in containerized environments, where the OS has to share the page cache and enforce quotas.</a:t>
            </a:r>
            <a:endParaRPr sz="2400">
              <a:latin typeface="Inter Light"/>
              <a:ea typeface="Inter Light"/>
              <a:cs typeface="Inter Light"/>
              <a:sym typeface="Inter Light"/>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22" name="Shape 522"/>
        <p:cNvGrpSpPr/>
        <p:nvPr/>
      </p:nvGrpSpPr>
      <p:grpSpPr>
        <a:xfrm>
          <a:off x="0" y="0"/>
          <a:ext cx="0" cy="0"/>
          <a:chOff x="0" y="0"/>
          <a:chExt cx="0" cy="0"/>
        </a:xfrm>
      </p:grpSpPr>
      <p:sp>
        <p:nvSpPr>
          <p:cNvPr id="523" name="Google Shape;523;p52"/>
          <p:cNvSpPr txBox="1"/>
          <p:nvPr/>
        </p:nvSpPr>
        <p:spPr>
          <a:xfrm>
            <a:off x="150925" y="295525"/>
            <a:ext cx="8686800" cy="665100"/>
          </a:xfrm>
          <a:prstGeom prst="rect">
            <a:avLst/>
          </a:prstGeom>
          <a:noFill/>
          <a:ln>
            <a:noFill/>
          </a:ln>
        </p:spPr>
        <p:txBody>
          <a:bodyPr anchorCtr="0" anchor="t" bIns="0" lIns="0" spcFirstLastPara="1" rIns="0" wrap="square" tIns="0">
            <a:spAutoFit/>
          </a:bodyPr>
          <a:lstStyle/>
          <a:p>
            <a:pPr indent="0" lvl="0" marL="0" rtl="0" algn="l">
              <a:lnSpc>
                <a:spcPct val="90000"/>
              </a:lnSpc>
              <a:spcBef>
                <a:spcPts val="0"/>
              </a:spcBef>
              <a:spcAft>
                <a:spcPts val="0"/>
              </a:spcAft>
              <a:buNone/>
            </a:pPr>
            <a:r>
              <a:rPr lang="en" sz="4800">
                <a:latin typeface="Inter ExtraLight"/>
                <a:ea typeface="Inter ExtraLight"/>
                <a:cs typeface="Inter ExtraLight"/>
                <a:sym typeface="Inter ExtraLight"/>
              </a:rPr>
              <a:t>Scalable delayed delivery</a:t>
            </a:r>
            <a:endParaRPr sz="4800">
              <a:latin typeface="Inter ExtraLight"/>
              <a:ea typeface="Inter ExtraLight"/>
              <a:cs typeface="Inter ExtraLight"/>
              <a:sym typeface="Inter ExtraLight"/>
            </a:endParaRPr>
          </a:p>
        </p:txBody>
      </p:sp>
      <p:pic>
        <p:nvPicPr>
          <p:cNvPr id="524" name="Google Shape;524;p52"/>
          <p:cNvPicPr preferRelativeResize="0"/>
          <p:nvPr/>
        </p:nvPicPr>
        <p:blipFill>
          <a:blip r:embed="rId4">
            <a:alphaModFix amt="63000"/>
          </a:blip>
          <a:stretch>
            <a:fillRect/>
          </a:stretch>
        </p:blipFill>
        <p:spPr>
          <a:xfrm>
            <a:off x="228600" y="4680200"/>
            <a:ext cx="632150" cy="234700"/>
          </a:xfrm>
          <a:prstGeom prst="rect">
            <a:avLst/>
          </a:prstGeom>
          <a:noFill/>
          <a:ln>
            <a:noFill/>
          </a:ln>
        </p:spPr>
      </p:pic>
      <p:sp>
        <p:nvSpPr>
          <p:cNvPr id="525" name="Google Shape;525;p52"/>
          <p:cNvSpPr txBox="1"/>
          <p:nvPr/>
        </p:nvSpPr>
        <p:spPr>
          <a:xfrm>
            <a:off x="228600" y="1400175"/>
            <a:ext cx="6515100" cy="2955300"/>
          </a:xfrm>
          <a:prstGeom prst="rect">
            <a:avLst/>
          </a:prstGeom>
          <a:noFill/>
          <a:ln>
            <a:noFill/>
          </a:ln>
        </p:spPr>
        <p:txBody>
          <a:bodyPr anchorCtr="0" anchor="t" bIns="0" lIns="0" spcFirstLastPara="1" rIns="0" wrap="square" tIns="0">
            <a:spAutoFit/>
          </a:bodyPr>
          <a:lstStyle/>
          <a:p>
            <a:pPr indent="-381000" lvl="0" marL="457200" rtl="0" algn="l">
              <a:spcBef>
                <a:spcPts val="0"/>
              </a:spcBef>
              <a:spcAft>
                <a:spcPts val="0"/>
              </a:spcAft>
              <a:buSzPts val="2400"/>
              <a:buFont typeface="Inter Light"/>
              <a:buChar char="●"/>
            </a:pPr>
            <a:r>
              <a:rPr lang="en" sz="2400">
                <a:latin typeface="Inter Light"/>
                <a:ea typeface="Inter Light"/>
                <a:cs typeface="Inter Light"/>
                <a:sym typeface="Inter Light"/>
              </a:rPr>
              <a:t>PIP-195 introduced a new mechanism that uses bucket system to tracked delayed messages</a:t>
            </a:r>
            <a:endParaRPr sz="2400">
              <a:latin typeface="Inter Light"/>
              <a:ea typeface="Inter Light"/>
              <a:cs typeface="Inter Light"/>
              <a:sym typeface="Inter Light"/>
            </a:endParaRPr>
          </a:p>
          <a:p>
            <a:pPr indent="-381000" lvl="0" marL="457200" rtl="0" algn="l">
              <a:spcBef>
                <a:spcPts val="0"/>
              </a:spcBef>
              <a:spcAft>
                <a:spcPts val="0"/>
              </a:spcAft>
              <a:buSzPts val="2400"/>
              <a:buFont typeface="Inter Light"/>
              <a:buChar char="●"/>
            </a:pPr>
            <a:r>
              <a:rPr lang="en" sz="2400">
                <a:latin typeface="Inter Light"/>
                <a:ea typeface="Inter Light"/>
                <a:cs typeface="Inter Light"/>
                <a:sym typeface="Inter Light"/>
              </a:rPr>
              <a:t>The amount of delayed messages is not anymore tied to memory capacity</a:t>
            </a:r>
            <a:endParaRPr sz="2400">
              <a:latin typeface="Inter Light"/>
              <a:ea typeface="Inter Light"/>
              <a:cs typeface="Inter Light"/>
              <a:sym typeface="Inter Light"/>
            </a:endParaRPr>
          </a:p>
          <a:p>
            <a:pPr indent="-381000" lvl="0" marL="457200" rtl="0" algn="l">
              <a:spcBef>
                <a:spcPts val="0"/>
              </a:spcBef>
              <a:spcAft>
                <a:spcPts val="0"/>
              </a:spcAft>
              <a:buSzPts val="2400"/>
              <a:buFont typeface="Inter Light"/>
              <a:buChar char="●"/>
            </a:pPr>
            <a:r>
              <a:rPr lang="en" sz="2400">
                <a:latin typeface="Inter Light"/>
                <a:ea typeface="Inter Light"/>
                <a:cs typeface="Inter Light"/>
                <a:sym typeface="Inter Light"/>
              </a:rPr>
              <a:t>Improves the stability of broker and isolation between tenants when using delayed delivery</a:t>
            </a:r>
            <a:endParaRPr sz="2400">
              <a:latin typeface="Inter Light"/>
              <a:ea typeface="Inter Light"/>
              <a:cs typeface="Inter Light"/>
              <a:sym typeface="Inter Light"/>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29" name="Shape 529"/>
        <p:cNvGrpSpPr/>
        <p:nvPr/>
      </p:nvGrpSpPr>
      <p:grpSpPr>
        <a:xfrm>
          <a:off x="0" y="0"/>
          <a:ext cx="0" cy="0"/>
          <a:chOff x="0" y="0"/>
          <a:chExt cx="0" cy="0"/>
        </a:xfrm>
      </p:grpSpPr>
      <p:sp>
        <p:nvSpPr>
          <p:cNvPr id="530" name="Google Shape;530;p53"/>
          <p:cNvSpPr txBox="1"/>
          <p:nvPr/>
        </p:nvSpPr>
        <p:spPr>
          <a:xfrm>
            <a:off x="228600" y="1400175"/>
            <a:ext cx="8686800" cy="665100"/>
          </a:xfrm>
          <a:prstGeom prst="rect">
            <a:avLst/>
          </a:prstGeom>
          <a:noFill/>
          <a:ln>
            <a:noFill/>
          </a:ln>
        </p:spPr>
        <p:txBody>
          <a:bodyPr anchorCtr="0" anchor="t" bIns="0" lIns="0" spcFirstLastPara="1" rIns="0" wrap="square" tIns="0">
            <a:spAutoFit/>
          </a:bodyPr>
          <a:lstStyle/>
          <a:p>
            <a:pPr indent="0" lvl="0" marL="0" rtl="0" algn="l">
              <a:lnSpc>
                <a:spcPct val="90000"/>
              </a:lnSpc>
              <a:spcBef>
                <a:spcPts val="0"/>
              </a:spcBef>
              <a:spcAft>
                <a:spcPts val="0"/>
              </a:spcAft>
              <a:buNone/>
            </a:pPr>
            <a:r>
              <a:rPr lang="en" sz="4800">
                <a:latin typeface="Inter ExtraLight"/>
                <a:ea typeface="Inter ExtraLight"/>
                <a:cs typeface="Inter ExtraLight"/>
                <a:sym typeface="Inter ExtraLight"/>
              </a:rPr>
              <a:t>New Load Balancer</a:t>
            </a:r>
            <a:endParaRPr sz="4800">
              <a:latin typeface="Inter ExtraLight"/>
              <a:ea typeface="Inter ExtraLight"/>
              <a:cs typeface="Inter ExtraLight"/>
              <a:sym typeface="Inter ExtraLight"/>
            </a:endParaRPr>
          </a:p>
        </p:txBody>
      </p:sp>
      <p:pic>
        <p:nvPicPr>
          <p:cNvPr id="531" name="Google Shape;531;p53"/>
          <p:cNvPicPr preferRelativeResize="0"/>
          <p:nvPr/>
        </p:nvPicPr>
        <p:blipFill>
          <a:blip r:embed="rId4">
            <a:alphaModFix amt="63000"/>
          </a:blip>
          <a:stretch>
            <a:fillRect/>
          </a:stretch>
        </p:blipFill>
        <p:spPr>
          <a:xfrm>
            <a:off x="228600" y="4680200"/>
            <a:ext cx="632150" cy="2347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5" name="Shape 535"/>
        <p:cNvGrpSpPr/>
        <p:nvPr/>
      </p:nvGrpSpPr>
      <p:grpSpPr>
        <a:xfrm>
          <a:off x="0" y="0"/>
          <a:ext cx="0" cy="0"/>
          <a:chOff x="0" y="0"/>
          <a:chExt cx="0" cy="0"/>
        </a:xfrm>
      </p:grpSpPr>
      <p:sp>
        <p:nvSpPr>
          <p:cNvPr id="536" name="Google Shape;536;p54"/>
          <p:cNvSpPr txBox="1"/>
          <p:nvPr/>
        </p:nvSpPr>
        <p:spPr>
          <a:xfrm>
            <a:off x="125050" y="53875"/>
            <a:ext cx="8686800" cy="498600"/>
          </a:xfrm>
          <a:prstGeom prst="rect">
            <a:avLst/>
          </a:prstGeom>
          <a:noFill/>
          <a:ln>
            <a:noFill/>
          </a:ln>
        </p:spPr>
        <p:txBody>
          <a:bodyPr anchorCtr="0" anchor="t" bIns="0" lIns="0" spcFirstLastPara="1" rIns="0" wrap="square" tIns="0">
            <a:spAutoFit/>
          </a:bodyPr>
          <a:lstStyle/>
          <a:p>
            <a:pPr indent="0" lvl="0" marL="0" rtl="0" algn="l">
              <a:lnSpc>
                <a:spcPct val="90000"/>
              </a:lnSpc>
              <a:spcBef>
                <a:spcPts val="0"/>
              </a:spcBef>
              <a:spcAft>
                <a:spcPts val="0"/>
              </a:spcAft>
              <a:buNone/>
            </a:pPr>
            <a:r>
              <a:rPr lang="en" sz="3600">
                <a:solidFill>
                  <a:schemeClr val="dk1"/>
                </a:solidFill>
                <a:latin typeface="Inter ExtraLight"/>
                <a:ea typeface="Inter ExtraLight"/>
                <a:cs typeface="Inter ExtraLight"/>
                <a:sym typeface="Inter ExtraLight"/>
              </a:rPr>
              <a:t>PIP-192 - New Load Balancer</a:t>
            </a:r>
            <a:endParaRPr sz="3600">
              <a:solidFill>
                <a:schemeClr val="dk1"/>
              </a:solidFill>
              <a:latin typeface="Inter ExtraLight"/>
              <a:ea typeface="Inter ExtraLight"/>
              <a:cs typeface="Inter ExtraLight"/>
              <a:sym typeface="Inter ExtraLight"/>
            </a:endParaRPr>
          </a:p>
        </p:txBody>
      </p:sp>
      <p:sp>
        <p:nvSpPr>
          <p:cNvPr id="537" name="Google Shape;537;p54"/>
          <p:cNvSpPr txBox="1"/>
          <p:nvPr/>
        </p:nvSpPr>
        <p:spPr>
          <a:xfrm>
            <a:off x="228600" y="1400175"/>
            <a:ext cx="6515100" cy="33249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2400">
                <a:latin typeface="Inter Light"/>
                <a:ea typeface="Inter Light"/>
                <a:cs typeface="Inter Light"/>
                <a:sym typeface="Inter Light"/>
              </a:rPr>
              <a:t>We have been working to improve the way traffic is balanced across a Pulsar cluster.</a:t>
            </a:r>
            <a:endParaRPr sz="2400">
              <a:latin typeface="Inter Light"/>
              <a:ea typeface="Inter Light"/>
              <a:cs typeface="Inter Light"/>
              <a:sym typeface="Inter Light"/>
            </a:endParaRPr>
          </a:p>
          <a:p>
            <a:pPr indent="0" lvl="0" marL="0" rtl="0" algn="l">
              <a:spcBef>
                <a:spcPts val="0"/>
              </a:spcBef>
              <a:spcAft>
                <a:spcPts val="0"/>
              </a:spcAft>
              <a:buNone/>
            </a:pPr>
            <a:r>
              <a:rPr lang="en" sz="2400">
                <a:latin typeface="Inter Light"/>
                <a:ea typeface="Inter Light"/>
                <a:cs typeface="Inter Light"/>
                <a:sym typeface="Inter Light"/>
              </a:rPr>
              <a:t>Goals:</a:t>
            </a:r>
            <a:endParaRPr sz="2400">
              <a:latin typeface="Inter Light"/>
              <a:ea typeface="Inter Light"/>
              <a:cs typeface="Inter Light"/>
              <a:sym typeface="Inter Light"/>
            </a:endParaRPr>
          </a:p>
          <a:p>
            <a:pPr indent="-381000" lvl="0" marL="457200" rtl="0" algn="l">
              <a:spcBef>
                <a:spcPts val="0"/>
              </a:spcBef>
              <a:spcAft>
                <a:spcPts val="0"/>
              </a:spcAft>
              <a:buSzPts val="2400"/>
              <a:buFont typeface="Inter Light"/>
              <a:buChar char="●"/>
            </a:pPr>
            <a:r>
              <a:rPr lang="en" sz="2400">
                <a:latin typeface="Inter Light"/>
                <a:ea typeface="Inter Light"/>
                <a:cs typeface="Inter Light"/>
                <a:sym typeface="Inter Light"/>
              </a:rPr>
              <a:t>Ensure traffic is well balanced in cluster, even in presence of spiky loads</a:t>
            </a:r>
            <a:endParaRPr sz="2400">
              <a:latin typeface="Inter Light"/>
              <a:ea typeface="Inter Light"/>
              <a:cs typeface="Inter Light"/>
              <a:sym typeface="Inter Light"/>
            </a:endParaRPr>
          </a:p>
          <a:p>
            <a:pPr indent="-381000" lvl="0" marL="457200" rtl="0" algn="l">
              <a:spcBef>
                <a:spcPts val="0"/>
              </a:spcBef>
              <a:spcAft>
                <a:spcPts val="0"/>
              </a:spcAft>
              <a:buSzPts val="2400"/>
              <a:buFont typeface="Inter Light"/>
              <a:buChar char="●"/>
            </a:pPr>
            <a:r>
              <a:rPr lang="en" sz="2400">
                <a:latin typeface="Inter Light"/>
                <a:ea typeface="Inter Light"/>
                <a:cs typeface="Inter Light"/>
                <a:sym typeface="Inter Light"/>
              </a:rPr>
              <a:t>Ensure cluster reaches </a:t>
            </a:r>
            <a:r>
              <a:rPr lang="en" sz="2400">
                <a:latin typeface="Inter Light"/>
                <a:ea typeface="Inter Light"/>
                <a:cs typeface="Inter Light"/>
                <a:sym typeface="Inter Light"/>
              </a:rPr>
              <a:t>ideal state in shortest possible time</a:t>
            </a:r>
            <a:endParaRPr sz="2400">
              <a:latin typeface="Inter Light"/>
              <a:ea typeface="Inter Light"/>
              <a:cs typeface="Inter Light"/>
              <a:sym typeface="Inter Light"/>
            </a:endParaRPr>
          </a:p>
          <a:p>
            <a:pPr indent="-381000" lvl="0" marL="457200" rtl="0" algn="l">
              <a:spcBef>
                <a:spcPts val="0"/>
              </a:spcBef>
              <a:spcAft>
                <a:spcPts val="0"/>
              </a:spcAft>
              <a:buSzPts val="2400"/>
              <a:buFont typeface="Inter Light"/>
              <a:buChar char="●"/>
            </a:pPr>
            <a:r>
              <a:rPr lang="en" sz="2400">
                <a:latin typeface="Inter Light"/>
                <a:ea typeface="Inter Light"/>
                <a:cs typeface="Inter Light"/>
                <a:sym typeface="Inter Light"/>
              </a:rPr>
              <a:t>Minimize topic unavailability time during reassignments</a:t>
            </a:r>
            <a:endParaRPr sz="2400">
              <a:latin typeface="Inter Light"/>
              <a:ea typeface="Inter Light"/>
              <a:cs typeface="Inter Light"/>
              <a:sym typeface="Inter Light"/>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1" name="Shape 541"/>
        <p:cNvGrpSpPr/>
        <p:nvPr/>
      </p:nvGrpSpPr>
      <p:grpSpPr>
        <a:xfrm>
          <a:off x="0" y="0"/>
          <a:ext cx="0" cy="0"/>
          <a:chOff x="0" y="0"/>
          <a:chExt cx="0" cy="0"/>
        </a:xfrm>
      </p:grpSpPr>
      <p:sp>
        <p:nvSpPr>
          <p:cNvPr id="542" name="Google Shape;542;p55"/>
          <p:cNvSpPr txBox="1"/>
          <p:nvPr/>
        </p:nvSpPr>
        <p:spPr>
          <a:xfrm>
            <a:off x="125050" y="53875"/>
            <a:ext cx="8686800" cy="498600"/>
          </a:xfrm>
          <a:prstGeom prst="rect">
            <a:avLst/>
          </a:prstGeom>
          <a:noFill/>
          <a:ln>
            <a:noFill/>
          </a:ln>
        </p:spPr>
        <p:txBody>
          <a:bodyPr anchorCtr="0" anchor="t" bIns="0" lIns="0" spcFirstLastPara="1" rIns="0" wrap="square" tIns="0">
            <a:spAutoFit/>
          </a:bodyPr>
          <a:lstStyle/>
          <a:p>
            <a:pPr indent="0" lvl="0" marL="0" rtl="0" algn="l">
              <a:lnSpc>
                <a:spcPct val="90000"/>
              </a:lnSpc>
              <a:spcBef>
                <a:spcPts val="0"/>
              </a:spcBef>
              <a:spcAft>
                <a:spcPts val="0"/>
              </a:spcAft>
              <a:buNone/>
            </a:pPr>
            <a:r>
              <a:rPr lang="en" sz="3600">
                <a:solidFill>
                  <a:schemeClr val="dk1"/>
                </a:solidFill>
                <a:latin typeface="Inter ExtraLight"/>
                <a:ea typeface="Inter ExtraLight"/>
                <a:cs typeface="Inter ExtraLight"/>
                <a:sym typeface="Inter ExtraLight"/>
              </a:rPr>
              <a:t>PIP-192 - New Load Balancer</a:t>
            </a:r>
            <a:endParaRPr sz="3600">
              <a:solidFill>
                <a:schemeClr val="dk1"/>
              </a:solidFill>
              <a:latin typeface="Inter ExtraLight"/>
              <a:ea typeface="Inter ExtraLight"/>
              <a:cs typeface="Inter ExtraLight"/>
              <a:sym typeface="Inter ExtraLight"/>
            </a:endParaRPr>
          </a:p>
        </p:txBody>
      </p:sp>
      <p:sp>
        <p:nvSpPr>
          <p:cNvPr id="543" name="Google Shape;543;p55"/>
          <p:cNvSpPr txBox="1"/>
          <p:nvPr/>
        </p:nvSpPr>
        <p:spPr>
          <a:xfrm>
            <a:off x="228600" y="1400175"/>
            <a:ext cx="6515100" cy="29553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2400">
                <a:latin typeface="Inter Light"/>
                <a:ea typeface="Inter Light"/>
                <a:cs typeface="Inter Light"/>
                <a:sym typeface="Inter Light"/>
              </a:rPr>
              <a:t>Implementation notes:</a:t>
            </a:r>
            <a:endParaRPr sz="2400">
              <a:latin typeface="Inter Light"/>
              <a:ea typeface="Inter Light"/>
              <a:cs typeface="Inter Light"/>
              <a:sym typeface="Inter Light"/>
            </a:endParaRPr>
          </a:p>
          <a:p>
            <a:pPr indent="-381000" lvl="0" marL="457200" rtl="0" algn="l">
              <a:spcBef>
                <a:spcPts val="0"/>
              </a:spcBef>
              <a:spcAft>
                <a:spcPts val="0"/>
              </a:spcAft>
              <a:buSzPts val="2400"/>
              <a:buFont typeface="Inter Light"/>
              <a:buChar char="●"/>
            </a:pPr>
            <a:r>
              <a:rPr lang="en" sz="2400">
                <a:latin typeface="Inter Light"/>
                <a:ea typeface="Inter Light"/>
                <a:cs typeface="Inter Light"/>
                <a:sym typeface="Inter Light"/>
              </a:rPr>
              <a:t>Uses a Pulsar topic to manage </a:t>
            </a:r>
            <a:r>
              <a:rPr lang="en" sz="2400">
                <a:latin typeface="Inter Light"/>
                <a:ea typeface="Inter Light"/>
                <a:cs typeface="Inter Light"/>
                <a:sym typeface="Inter Light"/>
              </a:rPr>
              <a:t>ownership</a:t>
            </a:r>
            <a:r>
              <a:rPr lang="en" sz="2400">
                <a:latin typeface="Inter Light"/>
                <a:ea typeface="Inter Light"/>
                <a:cs typeface="Inter Light"/>
                <a:sym typeface="Inter Light"/>
              </a:rPr>
              <a:t> of bundles of topics</a:t>
            </a:r>
            <a:endParaRPr sz="2400">
              <a:latin typeface="Inter Light"/>
              <a:ea typeface="Inter Light"/>
              <a:cs typeface="Inter Light"/>
              <a:sym typeface="Inter Light"/>
            </a:endParaRPr>
          </a:p>
          <a:p>
            <a:pPr indent="-381000" lvl="0" marL="457200" rtl="0" algn="l">
              <a:spcBef>
                <a:spcPts val="0"/>
              </a:spcBef>
              <a:spcAft>
                <a:spcPts val="0"/>
              </a:spcAft>
              <a:buSzPts val="2400"/>
              <a:buFont typeface="Inter Light"/>
              <a:buChar char="●"/>
            </a:pPr>
            <a:r>
              <a:rPr lang="en" sz="2400">
                <a:latin typeface="Inter Light"/>
                <a:ea typeface="Inter Light"/>
                <a:cs typeface="Inter Light"/>
                <a:sym typeface="Inter Light"/>
              </a:rPr>
              <a:t>Uses a Pulsar topic to propagate each broker load → fast feedback loop for accurate information</a:t>
            </a:r>
            <a:endParaRPr sz="2400">
              <a:latin typeface="Inter Light"/>
              <a:ea typeface="Inter Light"/>
              <a:cs typeface="Inter Light"/>
              <a:sym typeface="Inter Light"/>
            </a:endParaRPr>
          </a:p>
          <a:p>
            <a:pPr indent="-381000" lvl="0" marL="457200" rtl="0" algn="l">
              <a:spcBef>
                <a:spcPts val="0"/>
              </a:spcBef>
              <a:spcAft>
                <a:spcPts val="0"/>
              </a:spcAft>
              <a:buSzPts val="2400"/>
              <a:buFont typeface="Inter Light"/>
              <a:buChar char="●"/>
            </a:pPr>
            <a:r>
              <a:rPr lang="en" sz="2400">
                <a:latin typeface="Inter Light"/>
                <a:ea typeface="Inter Light"/>
                <a:cs typeface="Inter Light"/>
                <a:sym typeface="Inter Light"/>
              </a:rPr>
              <a:t>Introduced the concept of “transferring” </a:t>
            </a:r>
            <a:r>
              <a:rPr lang="en" sz="2400">
                <a:latin typeface="Inter Light"/>
                <a:ea typeface="Inter Light"/>
                <a:cs typeface="Inter Light"/>
                <a:sym typeface="Inter Light"/>
              </a:rPr>
              <a:t>topics</a:t>
            </a:r>
            <a:r>
              <a:rPr lang="en" sz="2400">
                <a:latin typeface="Inter Light"/>
                <a:ea typeface="Inter Light"/>
                <a:cs typeface="Inter Light"/>
                <a:sym typeface="Inter Light"/>
              </a:rPr>
              <a:t> from broker A to broker B</a:t>
            </a:r>
            <a:endParaRPr sz="2400">
              <a:latin typeface="Inter Light"/>
              <a:ea typeface="Inter Light"/>
              <a:cs typeface="Inter Light"/>
              <a:sym typeface="Inter Light"/>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7" name="Shape 547"/>
        <p:cNvGrpSpPr/>
        <p:nvPr/>
      </p:nvGrpSpPr>
      <p:grpSpPr>
        <a:xfrm>
          <a:off x="0" y="0"/>
          <a:ext cx="0" cy="0"/>
          <a:chOff x="0" y="0"/>
          <a:chExt cx="0" cy="0"/>
        </a:xfrm>
      </p:grpSpPr>
      <p:sp>
        <p:nvSpPr>
          <p:cNvPr id="548" name="Google Shape;548;p56"/>
          <p:cNvSpPr txBox="1"/>
          <p:nvPr/>
        </p:nvSpPr>
        <p:spPr>
          <a:xfrm>
            <a:off x="125050" y="53875"/>
            <a:ext cx="8686800" cy="498600"/>
          </a:xfrm>
          <a:prstGeom prst="rect">
            <a:avLst/>
          </a:prstGeom>
          <a:noFill/>
          <a:ln>
            <a:noFill/>
          </a:ln>
        </p:spPr>
        <p:txBody>
          <a:bodyPr anchorCtr="0" anchor="t" bIns="0" lIns="0" spcFirstLastPara="1" rIns="0" wrap="square" tIns="0">
            <a:spAutoFit/>
          </a:bodyPr>
          <a:lstStyle/>
          <a:p>
            <a:pPr indent="0" lvl="0" marL="0" rtl="0" algn="l">
              <a:lnSpc>
                <a:spcPct val="90000"/>
              </a:lnSpc>
              <a:spcBef>
                <a:spcPts val="0"/>
              </a:spcBef>
              <a:spcAft>
                <a:spcPts val="0"/>
              </a:spcAft>
              <a:buNone/>
            </a:pPr>
            <a:r>
              <a:rPr lang="en" sz="3600">
                <a:solidFill>
                  <a:schemeClr val="dk1"/>
                </a:solidFill>
                <a:latin typeface="Inter ExtraLight"/>
                <a:ea typeface="Inter ExtraLight"/>
                <a:cs typeface="Inter ExtraLight"/>
                <a:sym typeface="Inter ExtraLight"/>
              </a:rPr>
              <a:t>PIP-192 - </a:t>
            </a:r>
            <a:r>
              <a:rPr lang="en" sz="3600">
                <a:solidFill>
                  <a:schemeClr val="dk1"/>
                </a:solidFill>
                <a:latin typeface="Inter ExtraLight"/>
                <a:ea typeface="Inter ExtraLight"/>
                <a:cs typeface="Inter ExtraLight"/>
                <a:sym typeface="Inter ExtraLight"/>
              </a:rPr>
              <a:t>New Load Balancer</a:t>
            </a:r>
            <a:endParaRPr sz="3600">
              <a:solidFill>
                <a:schemeClr val="dk1"/>
              </a:solidFill>
              <a:latin typeface="Inter ExtraLight"/>
              <a:ea typeface="Inter ExtraLight"/>
              <a:cs typeface="Inter ExtraLight"/>
              <a:sym typeface="Inter ExtraLight"/>
            </a:endParaRPr>
          </a:p>
        </p:txBody>
      </p:sp>
      <p:sp>
        <p:nvSpPr>
          <p:cNvPr id="549" name="Google Shape;549;p56"/>
          <p:cNvSpPr txBox="1"/>
          <p:nvPr/>
        </p:nvSpPr>
        <p:spPr>
          <a:xfrm>
            <a:off x="228600" y="1400175"/>
            <a:ext cx="6515100" cy="29553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2400">
                <a:latin typeface="Inter Light"/>
                <a:ea typeface="Inter Light"/>
                <a:cs typeface="Inter Light"/>
                <a:sym typeface="Inter Light"/>
              </a:rPr>
              <a:t>Current work:</a:t>
            </a:r>
            <a:endParaRPr sz="2400">
              <a:latin typeface="Inter Light"/>
              <a:ea typeface="Inter Light"/>
              <a:cs typeface="Inter Light"/>
              <a:sym typeface="Inter Light"/>
            </a:endParaRPr>
          </a:p>
          <a:p>
            <a:pPr indent="0" lvl="0" marL="0" rtl="0" algn="l">
              <a:spcBef>
                <a:spcPts val="0"/>
              </a:spcBef>
              <a:spcAft>
                <a:spcPts val="0"/>
              </a:spcAft>
              <a:buNone/>
            </a:pPr>
            <a:r>
              <a:t/>
            </a:r>
            <a:endParaRPr sz="2400">
              <a:latin typeface="Inter Light"/>
              <a:ea typeface="Inter Light"/>
              <a:cs typeface="Inter Light"/>
              <a:sym typeface="Inter Light"/>
            </a:endParaRPr>
          </a:p>
          <a:p>
            <a:pPr indent="0" lvl="0" marL="0" rtl="0" algn="l">
              <a:spcBef>
                <a:spcPts val="0"/>
              </a:spcBef>
              <a:spcAft>
                <a:spcPts val="0"/>
              </a:spcAft>
              <a:buNone/>
            </a:pPr>
            <a:r>
              <a:rPr lang="en" sz="2400">
                <a:latin typeface="Inter Light"/>
                <a:ea typeface="Inter Light"/>
                <a:cs typeface="Inter Light"/>
                <a:sym typeface="Inter Light"/>
              </a:rPr>
              <a:t>Since we now have topic-transfer, we are going to improve the graceful handover of topics between broker.</a:t>
            </a:r>
            <a:endParaRPr sz="2400">
              <a:latin typeface="Inter Light"/>
              <a:ea typeface="Inter Light"/>
              <a:cs typeface="Inter Light"/>
              <a:sym typeface="Inter Light"/>
            </a:endParaRPr>
          </a:p>
          <a:p>
            <a:pPr indent="0" lvl="0" marL="0" rtl="0" algn="l">
              <a:spcBef>
                <a:spcPts val="0"/>
              </a:spcBef>
              <a:spcAft>
                <a:spcPts val="0"/>
              </a:spcAft>
              <a:buNone/>
            </a:pPr>
            <a:r>
              <a:t/>
            </a:r>
            <a:endParaRPr sz="2400">
              <a:latin typeface="Inter Light"/>
              <a:ea typeface="Inter Light"/>
              <a:cs typeface="Inter Light"/>
              <a:sym typeface="Inter Light"/>
            </a:endParaRPr>
          </a:p>
          <a:p>
            <a:pPr indent="0" lvl="0" marL="0" rtl="0" algn="l">
              <a:spcBef>
                <a:spcPts val="0"/>
              </a:spcBef>
              <a:spcAft>
                <a:spcPts val="0"/>
              </a:spcAft>
              <a:buNone/>
            </a:pPr>
            <a:r>
              <a:rPr lang="en" sz="2400">
                <a:latin typeface="Inter Light"/>
                <a:ea typeface="Inter Light"/>
                <a:cs typeface="Inter Light"/>
                <a:sym typeface="Inter Light"/>
              </a:rPr>
              <a:t>→ Avoid any client based retry logic to reduce latency spikes</a:t>
            </a:r>
            <a:endParaRPr sz="2400">
              <a:latin typeface="Inter Light"/>
              <a:ea typeface="Inter Light"/>
              <a:cs typeface="Inter Light"/>
              <a:sym typeface="Inter Ligh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30"/>
          <p:cNvSpPr/>
          <p:nvPr/>
        </p:nvSpPr>
        <p:spPr>
          <a:xfrm>
            <a:off x="3521770" y="1920903"/>
            <a:ext cx="1569300" cy="1525200"/>
          </a:xfrm>
          <a:prstGeom prst="roundRect">
            <a:avLst>
              <a:gd fmla="val 10359" name="adj"/>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1" name="Google Shape;141;p30"/>
          <p:cNvPicPr preferRelativeResize="0"/>
          <p:nvPr/>
        </p:nvPicPr>
        <p:blipFill>
          <a:blip r:embed="rId3">
            <a:alphaModFix/>
          </a:blip>
          <a:stretch>
            <a:fillRect/>
          </a:stretch>
        </p:blipFill>
        <p:spPr>
          <a:xfrm>
            <a:off x="3682868" y="2247202"/>
            <a:ext cx="1247145" cy="872622"/>
          </a:xfrm>
          <a:prstGeom prst="rect">
            <a:avLst/>
          </a:prstGeom>
          <a:noFill/>
          <a:ln>
            <a:noFill/>
          </a:ln>
        </p:spPr>
      </p:pic>
      <p:sp>
        <p:nvSpPr>
          <p:cNvPr id="142" name="Google Shape;142;p30"/>
          <p:cNvSpPr txBox="1"/>
          <p:nvPr>
            <p:ph type="title"/>
          </p:nvPr>
        </p:nvSpPr>
        <p:spPr>
          <a:xfrm>
            <a:off x="228600" y="444000"/>
            <a:ext cx="8203200" cy="4311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sz="2800"/>
              <a:t>Distributed Pub-Sub Messaging Platform</a:t>
            </a:r>
            <a:endParaRPr sz="2800"/>
          </a:p>
        </p:txBody>
      </p:sp>
      <p:sp>
        <p:nvSpPr>
          <p:cNvPr id="143" name="Google Shape;143;p30"/>
          <p:cNvSpPr txBox="1"/>
          <p:nvPr>
            <p:ph idx="1" type="subTitle"/>
          </p:nvPr>
        </p:nvSpPr>
        <p:spPr>
          <a:xfrm>
            <a:off x="228600" y="228600"/>
            <a:ext cx="4103100" cy="2154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HUGE GROWTH IN THE COMMUNITY</a:t>
            </a:r>
            <a:endParaRPr/>
          </a:p>
        </p:txBody>
      </p:sp>
      <p:sp>
        <p:nvSpPr>
          <p:cNvPr id="144" name="Google Shape;144;p30"/>
          <p:cNvSpPr/>
          <p:nvPr/>
        </p:nvSpPr>
        <p:spPr>
          <a:xfrm>
            <a:off x="704488" y="1920900"/>
            <a:ext cx="2014200" cy="540900"/>
          </a:xfrm>
          <a:prstGeom prst="roundRect">
            <a:avLst>
              <a:gd fmla="val 16667" name="adj"/>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Unified API</a:t>
            </a:r>
            <a:endParaRPr>
              <a:solidFill>
                <a:schemeClr val="lt1"/>
              </a:solidFill>
            </a:endParaRPr>
          </a:p>
        </p:txBody>
      </p:sp>
      <p:sp>
        <p:nvSpPr>
          <p:cNvPr id="145" name="Google Shape;145;p30"/>
          <p:cNvSpPr/>
          <p:nvPr/>
        </p:nvSpPr>
        <p:spPr>
          <a:xfrm>
            <a:off x="704488" y="2905200"/>
            <a:ext cx="2014200" cy="540900"/>
          </a:xfrm>
          <a:prstGeom prst="roundRect">
            <a:avLst>
              <a:gd fmla="val 16667" name="adj"/>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Cloud-Native Architecture</a:t>
            </a:r>
            <a:endParaRPr>
              <a:solidFill>
                <a:schemeClr val="lt1"/>
              </a:solidFill>
            </a:endParaRPr>
          </a:p>
        </p:txBody>
      </p:sp>
      <p:sp>
        <p:nvSpPr>
          <p:cNvPr id="146" name="Google Shape;146;p30"/>
          <p:cNvSpPr/>
          <p:nvPr/>
        </p:nvSpPr>
        <p:spPr>
          <a:xfrm>
            <a:off x="5894138" y="1920900"/>
            <a:ext cx="2014200" cy="540900"/>
          </a:xfrm>
          <a:prstGeom prst="roundRect">
            <a:avLst>
              <a:gd fmla="val 16667" name="adj"/>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Multi Tenancy</a:t>
            </a:r>
            <a:endParaRPr>
              <a:solidFill>
                <a:schemeClr val="lt1"/>
              </a:solidFill>
            </a:endParaRPr>
          </a:p>
        </p:txBody>
      </p:sp>
      <p:sp>
        <p:nvSpPr>
          <p:cNvPr id="147" name="Google Shape;147;p30"/>
          <p:cNvSpPr/>
          <p:nvPr/>
        </p:nvSpPr>
        <p:spPr>
          <a:xfrm>
            <a:off x="5941713" y="2905200"/>
            <a:ext cx="2014200" cy="540900"/>
          </a:xfrm>
          <a:prstGeom prst="roundRect">
            <a:avLst>
              <a:gd fmla="val 16667" name="adj"/>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Geo-replication</a:t>
            </a:r>
            <a:endParaRPr>
              <a:solidFill>
                <a:schemeClr val="lt1"/>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53" name="Shape 553"/>
        <p:cNvGrpSpPr/>
        <p:nvPr/>
      </p:nvGrpSpPr>
      <p:grpSpPr>
        <a:xfrm>
          <a:off x="0" y="0"/>
          <a:ext cx="0" cy="0"/>
          <a:chOff x="0" y="0"/>
          <a:chExt cx="0" cy="0"/>
        </a:xfrm>
      </p:grpSpPr>
      <p:sp>
        <p:nvSpPr>
          <p:cNvPr id="554" name="Google Shape;554;p57"/>
          <p:cNvSpPr txBox="1"/>
          <p:nvPr/>
        </p:nvSpPr>
        <p:spPr>
          <a:xfrm>
            <a:off x="150925" y="295525"/>
            <a:ext cx="8686800" cy="665100"/>
          </a:xfrm>
          <a:prstGeom prst="rect">
            <a:avLst/>
          </a:prstGeom>
          <a:noFill/>
          <a:ln>
            <a:noFill/>
          </a:ln>
        </p:spPr>
        <p:txBody>
          <a:bodyPr anchorCtr="0" anchor="t" bIns="0" lIns="0" spcFirstLastPara="1" rIns="0" wrap="square" tIns="0">
            <a:spAutoFit/>
          </a:bodyPr>
          <a:lstStyle/>
          <a:p>
            <a:pPr indent="0" lvl="0" marL="0" rtl="0" algn="l">
              <a:lnSpc>
                <a:spcPct val="90000"/>
              </a:lnSpc>
              <a:spcBef>
                <a:spcPts val="0"/>
              </a:spcBef>
              <a:spcAft>
                <a:spcPts val="0"/>
              </a:spcAft>
              <a:buNone/>
            </a:pPr>
            <a:r>
              <a:rPr lang="en" sz="4800">
                <a:latin typeface="Inter ExtraLight"/>
                <a:ea typeface="Inter ExtraLight"/>
                <a:cs typeface="Inter ExtraLight"/>
                <a:sym typeface="Inter ExtraLight"/>
              </a:rPr>
              <a:t>Multi-Arch images</a:t>
            </a:r>
            <a:endParaRPr sz="4800">
              <a:latin typeface="Inter ExtraLight"/>
              <a:ea typeface="Inter ExtraLight"/>
              <a:cs typeface="Inter ExtraLight"/>
              <a:sym typeface="Inter ExtraLight"/>
            </a:endParaRPr>
          </a:p>
        </p:txBody>
      </p:sp>
      <p:pic>
        <p:nvPicPr>
          <p:cNvPr id="555" name="Google Shape;555;p57"/>
          <p:cNvPicPr preferRelativeResize="0"/>
          <p:nvPr/>
        </p:nvPicPr>
        <p:blipFill>
          <a:blip r:embed="rId4">
            <a:alphaModFix amt="63000"/>
          </a:blip>
          <a:stretch>
            <a:fillRect/>
          </a:stretch>
        </p:blipFill>
        <p:spPr>
          <a:xfrm>
            <a:off x="228600" y="4680200"/>
            <a:ext cx="632150" cy="234700"/>
          </a:xfrm>
          <a:prstGeom prst="rect">
            <a:avLst/>
          </a:prstGeom>
          <a:noFill/>
          <a:ln>
            <a:noFill/>
          </a:ln>
        </p:spPr>
      </p:pic>
      <p:sp>
        <p:nvSpPr>
          <p:cNvPr id="556" name="Google Shape;556;p57"/>
          <p:cNvSpPr txBox="1"/>
          <p:nvPr/>
        </p:nvSpPr>
        <p:spPr>
          <a:xfrm>
            <a:off x="228600" y="1400175"/>
            <a:ext cx="6515100" cy="2216400"/>
          </a:xfrm>
          <a:prstGeom prst="rect">
            <a:avLst/>
          </a:prstGeom>
          <a:noFill/>
          <a:ln>
            <a:noFill/>
          </a:ln>
        </p:spPr>
        <p:txBody>
          <a:bodyPr anchorCtr="0" anchor="t" bIns="0" lIns="0" spcFirstLastPara="1" rIns="0" wrap="square" tIns="0">
            <a:spAutoFit/>
          </a:bodyPr>
          <a:lstStyle/>
          <a:p>
            <a:pPr indent="-381000" lvl="0" marL="457200" rtl="0" algn="l">
              <a:spcBef>
                <a:spcPts val="0"/>
              </a:spcBef>
              <a:spcAft>
                <a:spcPts val="0"/>
              </a:spcAft>
              <a:buSzPts val="2400"/>
              <a:buFont typeface="Inter Light"/>
              <a:buChar char="●"/>
            </a:pPr>
            <a:r>
              <a:rPr lang="en" sz="2400">
                <a:latin typeface="Inter Light"/>
                <a:ea typeface="Inter Light"/>
                <a:cs typeface="Inter Light"/>
                <a:sym typeface="Inter Light"/>
              </a:rPr>
              <a:t>Docker images are now available for x86-64 and Arm-64</a:t>
            </a:r>
            <a:endParaRPr sz="2400">
              <a:latin typeface="Inter Light"/>
              <a:ea typeface="Inter Light"/>
              <a:cs typeface="Inter Light"/>
              <a:sym typeface="Inter Light"/>
            </a:endParaRPr>
          </a:p>
          <a:p>
            <a:pPr indent="-381000" lvl="0" marL="457200" rtl="0" algn="l">
              <a:spcBef>
                <a:spcPts val="0"/>
              </a:spcBef>
              <a:spcAft>
                <a:spcPts val="0"/>
              </a:spcAft>
              <a:buSzPts val="2400"/>
              <a:buFont typeface="Inter Light"/>
              <a:buChar char="●"/>
            </a:pPr>
            <a:r>
              <a:rPr lang="en" sz="2400">
                <a:latin typeface="Inter Light"/>
                <a:ea typeface="Inter Light"/>
                <a:cs typeface="Inter Light"/>
                <a:sym typeface="Inter Light"/>
              </a:rPr>
              <a:t>Pulsar docker image works great on Mac M1 / M2</a:t>
            </a:r>
            <a:endParaRPr sz="2400">
              <a:latin typeface="Inter Light"/>
              <a:ea typeface="Inter Light"/>
              <a:cs typeface="Inter Light"/>
              <a:sym typeface="Inter Light"/>
            </a:endParaRPr>
          </a:p>
          <a:p>
            <a:pPr indent="-381000" lvl="0" marL="457200" rtl="0" algn="l">
              <a:spcBef>
                <a:spcPts val="0"/>
              </a:spcBef>
              <a:spcAft>
                <a:spcPts val="0"/>
              </a:spcAft>
              <a:buSzPts val="2400"/>
              <a:buFont typeface="Inter Light"/>
              <a:buChar char="●"/>
            </a:pPr>
            <a:r>
              <a:rPr lang="en" sz="2400">
                <a:latin typeface="Inter Light"/>
                <a:ea typeface="Inter Light"/>
                <a:cs typeface="Inter Light"/>
                <a:sym typeface="Inter Light"/>
              </a:rPr>
              <a:t>It’s possible to deploy Pulsar on ARM based servers </a:t>
            </a:r>
            <a:endParaRPr sz="2400">
              <a:latin typeface="Inter Light"/>
              <a:ea typeface="Inter Light"/>
              <a:cs typeface="Inter Light"/>
              <a:sym typeface="Inter Light"/>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0" name="Shape 560"/>
        <p:cNvGrpSpPr/>
        <p:nvPr/>
      </p:nvGrpSpPr>
      <p:grpSpPr>
        <a:xfrm>
          <a:off x="0" y="0"/>
          <a:ext cx="0" cy="0"/>
          <a:chOff x="0" y="0"/>
          <a:chExt cx="0" cy="0"/>
        </a:xfrm>
      </p:grpSpPr>
      <p:sp>
        <p:nvSpPr>
          <p:cNvPr id="561" name="Google Shape;561;p58"/>
          <p:cNvSpPr txBox="1"/>
          <p:nvPr/>
        </p:nvSpPr>
        <p:spPr>
          <a:xfrm>
            <a:off x="228600" y="1400175"/>
            <a:ext cx="8686800" cy="665100"/>
          </a:xfrm>
          <a:prstGeom prst="rect">
            <a:avLst/>
          </a:prstGeom>
          <a:noFill/>
          <a:ln>
            <a:noFill/>
          </a:ln>
        </p:spPr>
        <p:txBody>
          <a:bodyPr anchorCtr="0" anchor="t" bIns="0" lIns="0" spcFirstLastPara="1" rIns="0" wrap="square" tIns="0">
            <a:spAutoFit/>
          </a:bodyPr>
          <a:lstStyle/>
          <a:p>
            <a:pPr indent="0" lvl="0" marL="0" rtl="0" algn="l">
              <a:lnSpc>
                <a:spcPct val="90000"/>
              </a:lnSpc>
              <a:spcBef>
                <a:spcPts val="0"/>
              </a:spcBef>
              <a:spcAft>
                <a:spcPts val="0"/>
              </a:spcAft>
              <a:buNone/>
            </a:pPr>
            <a:r>
              <a:rPr lang="en" sz="4800">
                <a:latin typeface="Inter ExtraLight"/>
                <a:ea typeface="Inter ExtraLight"/>
                <a:cs typeface="Inter ExtraLight"/>
                <a:sym typeface="Inter ExtraLight"/>
              </a:rPr>
              <a:t>The road ahead</a:t>
            </a:r>
            <a:endParaRPr sz="4800">
              <a:latin typeface="Inter ExtraLight"/>
              <a:ea typeface="Inter ExtraLight"/>
              <a:cs typeface="Inter ExtraLight"/>
              <a:sym typeface="Inter ExtraLight"/>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65" name="Shape 565"/>
        <p:cNvGrpSpPr/>
        <p:nvPr/>
      </p:nvGrpSpPr>
      <p:grpSpPr>
        <a:xfrm>
          <a:off x="0" y="0"/>
          <a:ext cx="0" cy="0"/>
          <a:chOff x="0" y="0"/>
          <a:chExt cx="0" cy="0"/>
        </a:xfrm>
      </p:grpSpPr>
      <p:sp>
        <p:nvSpPr>
          <p:cNvPr id="566" name="Google Shape;566;p59"/>
          <p:cNvSpPr txBox="1"/>
          <p:nvPr/>
        </p:nvSpPr>
        <p:spPr>
          <a:xfrm>
            <a:off x="150925" y="295525"/>
            <a:ext cx="8686800" cy="665100"/>
          </a:xfrm>
          <a:prstGeom prst="rect">
            <a:avLst/>
          </a:prstGeom>
          <a:noFill/>
          <a:ln>
            <a:noFill/>
          </a:ln>
        </p:spPr>
        <p:txBody>
          <a:bodyPr anchorCtr="0" anchor="t" bIns="0" lIns="0" spcFirstLastPara="1" rIns="0" wrap="square" tIns="0">
            <a:spAutoFit/>
          </a:bodyPr>
          <a:lstStyle/>
          <a:p>
            <a:pPr indent="0" lvl="0" marL="0" rtl="0" algn="l">
              <a:lnSpc>
                <a:spcPct val="90000"/>
              </a:lnSpc>
              <a:spcBef>
                <a:spcPts val="0"/>
              </a:spcBef>
              <a:spcAft>
                <a:spcPts val="0"/>
              </a:spcAft>
              <a:buNone/>
            </a:pPr>
            <a:r>
              <a:rPr lang="en" sz="4800">
                <a:latin typeface="Inter ExtraLight"/>
                <a:ea typeface="Inter ExtraLight"/>
                <a:cs typeface="Inter ExtraLight"/>
                <a:sym typeface="Inter ExtraLight"/>
              </a:rPr>
              <a:t>Improve user experience</a:t>
            </a:r>
            <a:endParaRPr sz="4800">
              <a:latin typeface="Inter ExtraLight"/>
              <a:ea typeface="Inter ExtraLight"/>
              <a:cs typeface="Inter ExtraLight"/>
              <a:sym typeface="Inter ExtraLight"/>
            </a:endParaRPr>
          </a:p>
        </p:txBody>
      </p:sp>
      <p:pic>
        <p:nvPicPr>
          <p:cNvPr id="567" name="Google Shape;567;p59"/>
          <p:cNvPicPr preferRelativeResize="0"/>
          <p:nvPr/>
        </p:nvPicPr>
        <p:blipFill>
          <a:blip r:embed="rId4">
            <a:alphaModFix amt="63000"/>
          </a:blip>
          <a:stretch>
            <a:fillRect/>
          </a:stretch>
        </p:blipFill>
        <p:spPr>
          <a:xfrm>
            <a:off x="228600" y="4680200"/>
            <a:ext cx="632150" cy="234700"/>
          </a:xfrm>
          <a:prstGeom prst="rect">
            <a:avLst/>
          </a:prstGeom>
          <a:noFill/>
          <a:ln>
            <a:noFill/>
          </a:ln>
        </p:spPr>
      </p:pic>
      <p:sp>
        <p:nvSpPr>
          <p:cNvPr id="568" name="Google Shape;568;p59"/>
          <p:cNvSpPr txBox="1"/>
          <p:nvPr/>
        </p:nvSpPr>
        <p:spPr>
          <a:xfrm>
            <a:off x="228600" y="1400175"/>
            <a:ext cx="6515100" cy="2216400"/>
          </a:xfrm>
          <a:prstGeom prst="rect">
            <a:avLst/>
          </a:prstGeom>
          <a:noFill/>
          <a:ln>
            <a:noFill/>
          </a:ln>
        </p:spPr>
        <p:txBody>
          <a:bodyPr anchorCtr="0" anchor="t" bIns="0" lIns="0" spcFirstLastPara="1" rIns="0" wrap="square" tIns="0">
            <a:spAutoFit/>
          </a:bodyPr>
          <a:lstStyle/>
          <a:p>
            <a:pPr indent="-381000" lvl="0" marL="457200" rtl="0" algn="l">
              <a:spcBef>
                <a:spcPts val="0"/>
              </a:spcBef>
              <a:spcAft>
                <a:spcPts val="0"/>
              </a:spcAft>
              <a:buSzPts val="2400"/>
              <a:buFont typeface="Inter Light"/>
              <a:buChar char="●"/>
            </a:pPr>
            <a:r>
              <a:rPr lang="en" sz="2400">
                <a:latin typeface="Inter Light"/>
                <a:ea typeface="Inter Light"/>
                <a:cs typeface="Inter Light"/>
                <a:sym typeface="Inter Light"/>
              </a:rPr>
              <a:t>Messaging systems are still very hard to use</a:t>
            </a:r>
            <a:endParaRPr sz="2400">
              <a:latin typeface="Inter Light"/>
              <a:ea typeface="Inter Light"/>
              <a:cs typeface="Inter Light"/>
              <a:sym typeface="Inter Light"/>
            </a:endParaRPr>
          </a:p>
          <a:p>
            <a:pPr indent="-381000" lvl="0" marL="457200" rtl="0" algn="l">
              <a:spcBef>
                <a:spcPts val="0"/>
              </a:spcBef>
              <a:spcAft>
                <a:spcPts val="0"/>
              </a:spcAft>
              <a:buSzPts val="2400"/>
              <a:buFont typeface="Inter Light"/>
              <a:buChar char="●"/>
            </a:pPr>
            <a:r>
              <a:rPr lang="en" sz="2400">
                <a:latin typeface="Inter Light"/>
                <a:ea typeface="Inter Light"/>
                <a:cs typeface="Inter Light"/>
                <a:sym typeface="Inter Light"/>
              </a:rPr>
              <a:t>Users (applications developers) are often confused about how to use features</a:t>
            </a:r>
            <a:endParaRPr sz="2400">
              <a:latin typeface="Inter Light"/>
              <a:ea typeface="Inter Light"/>
              <a:cs typeface="Inter Light"/>
              <a:sym typeface="Inter Light"/>
            </a:endParaRPr>
          </a:p>
          <a:p>
            <a:pPr indent="-381000" lvl="0" marL="457200" rtl="0" algn="l">
              <a:spcBef>
                <a:spcPts val="0"/>
              </a:spcBef>
              <a:spcAft>
                <a:spcPts val="0"/>
              </a:spcAft>
              <a:buSzPts val="2400"/>
              <a:buFont typeface="Inter Light"/>
              <a:buChar char="●"/>
            </a:pPr>
            <a:r>
              <a:rPr lang="en" sz="2400">
                <a:latin typeface="Inter Light"/>
                <a:ea typeface="Inter Light"/>
                <a:cs typeface="Inter Light"/>
                <a:sym typeface="Inter Light"/>
              </a:rPr>
              <a:t>Tuning for best performance can be quite hard</a:t>
            </a:r>
            <a:endParaRPr sz="2400">
              <a:latin typeface="Inter Light"/>
              <a:ea typeface="Inter Light"/>
              <a:cs typeface="Inter Light"/>
              <a:sym typeface="Inter Light"/>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72" name="Shape 572"/>
        <p:cNvGrpSpPr/>
        <p:nvPr/>
      </p:nvGrpSpPr>
      <p:grpSpPr>
        <a:xfrm>
          <a:off x="0" y="0"/>
          <a:ext cx="0" cy="0"/>
          <a:chOff x="0" y="0"/>
          <a:chExt cx="0" cy="0"/>
        </a:xfrm>
      </p:grpSpPr>
      <p:sp>
        <p:nvSpPr>
          <p:cNvPr id="573" name="Google Shape;573;p60"/>
          <p:cNvSpPr txBox="1"/>
          <p:nvPr/>
        </p:nvSpPr>
        <p:spPr>
          <a:xfrm>
            <a:off x="228600" y="1400175"/>
            <a:ext cx="6515100" cy="2586000"/>
          </a:xfrm>
          <a:prstGeom prst="rect">
            <a:avLst/>
          </a:prstGeom>
          <a:noFill/>
          <a:ln>
            <a:noFill/>
          </a:ln>
        </p:spPr>
        <p:txBody>
          <a:bodyPr anchorCtr="0" anchor="t" bIns="0" lIns="0" spcFirstLastPara="1" rIns="0" wrap="square" tIns="0">
            <a:spAutoFit/>
          </a:bodyPr>
          <a:lstStyle/>
          <a:p>
            <a:pPr indent="-381000" lvl="0" marL="457200" rtl="0" algn="l">
              <a:spcBef>
                <a:spcPts val="0"/>
              </a:spcBef>
              <a:spcAft>
                <a:spcPts val="0"/>
              </a:spcAft>
              <a:buSzPts val="2400"/>
              <a:buFont typeface="Inter Light"/>
              <a:buChar char="●"/>
            </a:pPr>
            <a:r>
              <a:rPr lang="en" sz="2400">
                <a:latin typeface="Inter Light"/>
                <a:ea typeface="Inter Light"/>
                <a:cs typeface="Inter Light"/>
                <a:sym typeface="Inter Light"/>
              </a:rPr>
              <a:t>Pulsar already supports up to 1M topics</a:t>
            </a:r>
            <a:endParaRPr sz="2400">
              <a:latin typeface="Inter Light"/>
              <a:ea typeface="Inter Light"/>
              <a:cs typeface="Inter Light"/>
              <a:sym typeface="Inter Light"/>
            </a:endParaRPr>
          </a:p>
          <a:p>
            <a:pPr indent="-381000" lvl="1" marL="914400" rtl="0" algn="l">
              <a:spcBef>
                <a:spcPts val="0"/>
              </a:spcBef>
              <a:spcAft>
                <a:spcPts val="0"/>
              </a:spcAft>
              <a:buSzPts val="2400"/>
              <a:buFont typeface="Inter Light"/>
              <a:buChar char="○"/>
            </a:pPr>
            <a:r>
              <a:rPr lang="en" sz="2400">
                <a:latin typeface="Inter Light"/>
                <a:ea typeface="Inter Light"/>
                <a:cs typeface="Inter Light"/>
                <a:sym typeface="Inter Light"/>
              </a:rPr>
              <a:t>Though it requires non-trivial deployment for that</a:t>
            </a:r>
            <a:endParaRPr sz="2400">
              <a:latin typeface="Inter Light"/>
              <a:ea typeface="Inter Light"/>
              <a:cs typeface="Inter Light"/>
              <a:sym typeface="Inter Light"/>
            </a:endParaRPr>
          </a:p>
          <a:p>
            <a:pPr indent="-381000" lvl="1" marL="914400" rtl="0" algn="l">
              <a:spcBef>
                <a:spcPts val="0"/>
              </a:spcBef>
              <a:spcAft>
                <a:spcPts val="0"/>
              </a:spcAft>
              <a:buSzPts val="2400"/>
              <a:buFont typeface="Inter Light"/>
              <a:buChar char="○"/>
            </a:pPr>
            <a:r>
              <a:rPr lang="en" sz="2400">
                <a:latin typeface="Inter Light"/>
                <a:ea typeface="Inter Light"/>
                <a:cs typeface="Inter Light"/>
                <a:sym typeface="Inter Light"/>
              </a:rPr>
              <a:t>Also, today this is an upper limit</a:t>
            </a:r>
            <a:endParaRPr sz="2400">
              <a:latin typeface="Inter Light"/>
              <a:ea typeface="Inter Light"/>
              <a:cs typeface="Inter Light"/>
              <a:sym typeface="Inter Light"/>
            </a:endParaRPr>
          </a:p>
          <a:p>
            <a:pPr indent="-381000" lvl="0" marL="457200" rtl="0" algn="l">
              <a:spcBef>
                <a:spcPts val="0"/>
              </a:spcBef>
              <a:spcAft>
                <a:spcPts val="0"/>
              </a:spcAft>
              <a:buSzPts val="2400"/>
              <a:buFont typeface="Inter Light"/>
              <a:buChar char="●"/>
            </a:pPr>
            <a:r>
              <a:rPr lang="en" sz="2400">
                <a:latin typeface="Inter Light"/>
                <a:ea typeface="Inter Light"/>
                <a:cs typeface="Inter Light"/>
                <a:sym typeface="Inter Light"/>
              </a:rPr>
              <a:t>By having Pulsar to efficiently support 10M or 100M topics, we can unlock many use cases that today are not possible</a:t>
            </a:r>
            <a:endParaRPr sz="2400">
              <a:latin typeface="Inter Light"/>
              <a:ea typeface="Inter Light"/>
              <a:cs typeface="Inter Light"/>
              <a:sym typeface="Inter Light"/>
            </a:endParaRPr>
          </a:p>
        </p:txBody>
      </p:sp>
      <p:sp>
        <p:nvSpPr>
          <p:cNvPr id="574" name="Google Shape;574;p60"/>
          <p:cNvSpPr txBox="1"/>
          <p:nvPr/>
        </p:nvSpPr>
        <p:spPr>
          <a:xfrm>
            <a:off x="150925" y="295525"/>
            <a:ext cx="8686800" cy="665100"/>
          </a:xfrm>
          <a:prstGeom prst="rect">
            <a:avLst/>
          </a:prstGeom>
          <a:noFill/>
          <a:ln>
            <a:noFill/>
          </a:ln>
        </p:spPr>
        <p:txBody>
          <a:bodyPr anchorCtr="0" anchor="t" bIns="0" lIns="0" spcFirstLastPara="1" rIns="0" wrap="square" tIns="0">
            <a:spAutoFit/>
          </a:bodyPr>
          <a:lstStyle/>
          <a:p>
            <a:pPr indent="0" lvl="0" marL="0" rtl="0" algn="l">
              <a:lnSpc>
                <a:spcPct val="90000"/>
              </a:lnSpc>
              <a:spcBef>
                <a:spcPts val="0"/>
              </a:spcBef>
              <a:spcAft>
                <a:spcPts val="0"/>
              </a:spcAft>
              <a:buNone/>
            </a:pPr>
            <a:r>
              <a:rPr lang="en" sz="4800">
                <a:latin typeface="Inter ExtraLight"/>
                <a:ea typeface="Inter ExtraLight"/>
                <a:cs typeface="Inter ExtraLight"/>
                <a:sym typeface="Inter ExtraLight"/>
              </a:rPr>
              <a:t>Unlock new use cases</a:t>
            </a:r>
            <a:endParaRPr sz="4800">
              <a:latin typeface="Inter ExtraLight"/>
              <a:ea typeface="Inter ExtraLight"/>
              <a:cs typeface="Inter ExtraLight"/>
              <a:sym typeface="Inter ExtraLight"/>
            </a:endParaRPr>
          </a:p>
        </p:txBody>
      </p:sp>
      <p:pic>
        <p:nvPicPr>
          <p:cNvPr id="575" name="Google Shape;575;p60"/>
          <p:cNvPicPr preferRelativeResize="0"/>
          <p:nvPr/>
        </p:nvPicPr>
        <p:blipFill>
          <a:blip r:embed="rId4">
            <a:alphaModFix amt="63000"/>
          </a:blip>
          <a:stretch>
            <a:fillRect/>
          </a:stretch>
        </p:blipFill>
        <p:spPr>
          <a:xfrm>
            <a:off x="228600" y="4680200"/>
            <a:ext cx="632150" cy="2347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79" name="Shape 579"/>
        <p:cNvGrpSpPr/>
        <p:nvPr/>
      </p:nvGrpSpPr>
      <p:grpSpPr>
        <a:xfrm>
          <a:off x="0" y="0"/>
          <a:ext cx="0" cy="0"/>
          <a:chOff x="0" y="0"/>
          <a:chExt cx="0" cy="0"/>
        </a:xfrm>
      </p:grpSpPr>
      <p:sp>
        <p:nvSpPr>
          <p:cNvPr id="580" name="Google Shape;580;p61"/>
          <p:cNvSpPr txBox="1"/>
          <p:nvPr/>
        </p:nvSpPr>
        <p:spPr>
          <a:xfrm>
            <a:off x="228600" y="1400175"/>
            <a:ext cx="6515100" cy="2955300"/>
          </a:xfrm>
          <a:prstGeom prst="rect">
            <a:avLst/>
          </a:prstGeom>
          <a:noFill/>
          <a:ln>
            <a:noFill/>
          </a:ln>
        </p:spPr>
        <p:txBody>
          <a:bodyPr anchorCtr="0" anchor="t" bIns="0" lIns="0" spcFirstLastPara="1" rIns="0" wrap="square" tIns="0">
            <a:spAutoFit/>
          </a:bodyPr>
          <a:lstStyle/>
          <a:p>
            <a:pPr indent="-381000" lvl="0" marL="457200" rtl="0" algn="l">
              <a:spcBef>
                <a:spcPts val="0"/>
              </a:spcBef>
              <a:spcAft>
                <a:spcPts val="0"/>
              </a:spcAft>
              <a:buSzPts val="2400"/>
              <a:buFont typeface="Inter Light"/>
              <a:buChar char="●"/>
            </a:pPr>
            <a:r>
              <a:rPr lang="en" sz="2400">
                <a:latin typeface="Inter Light"/>
                <a:ea typeface="Inter Light"/>
                <a:cs typeface="Inter Light"/>
                <a:sym typeface="Inter Light"/>
              </a:rPr>
              <a:t>Instead of using 1 single partitioned topic</a:t>
            </a:r>
            <a:endParaRPr sz="2400">
              <a:latin typeface="Inter Light"/>
              <a:ea typeface="Inter Light"/>
              <a:cs typeface="Inter Light"/>
              <a:sym typeface="Inter Light"/>
            </a:endParaRPr>
          </a:p>
          <a:p>
            <a:pPr indent="-381000" lvl="0" marL="457200" rtl="0" algn="l">
              <a:spcBef>
                <a:spcPts val="0"/>
              </a:spcBef>
              <a:spcAft>
                <a:spcPts val="0"/>
              </a:spcAft>
              <a:buSzPts val="2400"/>
              <a:buFont typeface="Inter Light"/>
              <a:buChar char="●"/>
            </a:pPr>
            <a:r>
              <a:rPr lang="en" sz="2400">
                <a:latin typeface="Inter Light"/>
                <a:ea typeface="Inter Light"/>
                <a:cs typeface="Inter Light"/>
                <a:sym typeface="Inter Light"/>
              </a:rPr>
              <a:t>Use 1 topic per each domain resource (eg: customer, session, campaign)</a:t>
            </a:r>
            <a:endParaRPr sz="2400">
              <a:latin typeface="Inter Light"/>
              <a:ea typeface="Inter Light"/>
              <a:cs typeface="Inter Light"/>
              <a:sym typeface="Inter Light"/>
            </a:endParaRPr>
          </a:p>
          <a:p>
            <a:pPr indent="-381000" lvl="0" marL="457200" rtl="0" algn="l">
              <a:spcBef>
                <a:spcPts val="0"/>
              </a:spcBef>
              <a:spcAft>
                <a:spcPts val="0"/>
              </a:spcAft>
              <a:buSzPts val="2400"/>
              <a:buFont typeface="Inter Light"/>
              <a:buChar char="●"/>
            </a:pPr>
            <a:r>
              <a:rPr lang="en" sz="2400">
                <a:latin typeface="Inter Light"/>
                <a:ea typeface="Inter Light"/>
                <a:cs typeface="Inter Light"/>
                <a:sym typeface="Inter Light"/>
              </a:rPr>
              <a:t>Application developers can easily map the business domain into the messaging domain</a:t>
            </a:r>
            <a:endParaRPr sz="2400">
              <a:latin typeface="Inter Light"/>
              <a:ea typeface="Inter Light"/>
              <a:cs typeface="Inter Light"/>
              <a:sym typeface="Inter Light"/>
            </a:endParaRPr>
          </a:p>
          <a:p>
            <a:pPr indent="-381000" lvl="0" marL="457200" rtl="0" algn="l">
              <a:spcBef>
                <a:spcPts val="0"/>
              </a:spcBef>
              <a:spcAft>
                <a:spcPts val="0"/>
              </a:spcAft>
              <a:buSzPts val="2400"/>
              <a:buFont typeface="Inter Light"/>
              <a:buChar char="●"/>
            </a:pPr>
            <a:r>
              <a:rPr lang="en" sz="2400">
                <a:latin typeface="Inter Light"/>
                <a:ea typeface="Inter Light"/>
                <a:cs typeface="Inter Light"/>
                <a:sym typeface="Inter Light"/>
              </a:rPr>
              <a:t>Allows to have control and visibility of each resource</a:t>
            </a:r>
            <a:endParaRPr sz="2400">
              <a:latin typeface="Inter Light"/>
              <a:ea typeface="Inter Light"/>
              <a:cs typeface="Inter Light"/>
              <a:sym typeface="Inter Light"/>
            </a:endParaRPr>
          </a:p>
        </p:txBody>
      </p:sp>
      <p:sp>
        <p:nvSpPr>
          <p:cNvPr id="581" name="Google Shape;581;p61"/>
          <p:cNvSpPr txBox="1"/>
          <p:nvPr/>
        </p:nvSpPr>
        <p:spPr>
          <a:xfrm>
            <a:off x="150925" y="295525"/>
            <a:ext cx="8686800" cy="665100"/>
          </a:xfrm>
          <a:prstGeom prst="rect">
            <a:avLst/>
          </a:prstGeom>
          <a:noFill/>
          <a:ln>
            <a:noFill/>
          </a:ln>
        </p:spPr>
        <p:txBody>
          <a:bodyPr anchorCtr="0" anchor="t" bIns="0" lIns="0" spcFirstLastPara="1" rIns="0" wrap="square" tIns="0">
            <a:spAutoFit/>
          </a:bodyPr>
          <a:lstStyle/>
          <a:p>
            <a:pPr indent="0" lvl="0" marL="0" rtl="0" algn="l">
              <a:lnSpc>
                <a:spcPct val="90000"/>
              </a:lnSpc>
              <a:spcBef>
                <a:spcPts val="0"/>
              </a:spcBef>
              <a:spcAft>
                <a:spcPts val="0"/>
              </a:spcAft>
              <a:buNone/>
            </a:pPr>
            <a:r>
              <a:rPr lang="en" sz="4800">
                <a:latin typeface="Inter ExtraLight"/>
                <a:ea typeface="Inter ExtraLight"/>
                <a:cs typeface="Inter ExtraLight"/>
                <a:sym typeface="Inter ExtraLight"/>
              </a:rPr>
              <a:t>Multiplexing - Demultiplexing</a:t>
            </a:r>
            <a:endParaRPr sz="4800">
              <a:latin typeface="Inter ExtraLight"/>
              <a:ea typeface="Inter ExtraLight"/>
              <a:cs typeface="Inter ExtraLight"/>
              <a:sym typeface="Inter ExtraLight"/>
            </a:endParaRPr>
          </a:p>
        </p:txBody>
      </p:sp>
      <p:pic>
        <p:nvPicPr>
          <p:cNvPr id="582" name="Google Shape;582;p61"/>
          <p:cNvPicPr preferRelativeResize="0"/>
          <p:nvPr/>
        </p:nvPicPr>
        <p:blipFill>
          <a:blip r:embed="rId4">
            <a:alphaModFix amt="63000"/>
          </a:blip>
          <a:stretch>
            <a:fillRect/>
          </a:stretch>
        </p:blipFill>
        <p:spPr>
          <a:xfrm>
            <a:off x="228600" y="4680200"/>
            <a:ext cx="632150" cy="2347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86" name="Shape 586"/>
        <p:cNvGrpSpPr/>
        <p:nvPr/>
      </p:nvGrpSpPr>
      <p:grpSpPr>
        <a:xfrm>
          <a:off x="0" y="0"/>
          <a:ext cx="0" cy="0"/>
          <a:chOff x="0" y="0"/>
          <a:chExt cx="0" cy="0"/>
        </a:xfrm>
      </p:grpSpPr>
      <p:sp>
        <p:nvSpPr>
          <p:cNvPr id="587" name="Google Shape;587;p62"/>
          <p:cNvSpPr txBox="1"/>
          <p:nvPr/>
        </p:nvSpPr>
        <p:spPr>
          <a:xfrm>
            <a:off x="228600" y="1400175"/>
            <a:ext cx="8686800" cy="665100"/>
          </a:xfrm>
          <a:prstGeom prst="rect">
            <a:avLst/>
          </a:prstGeom>
          <a:noFill/>
          <a:ln>
            <a:noFill/>
          </a:ln>
        </p:spPr>
        <p:txBody>
          <a:bodyPr anchorCtr="0" anchor="t" bIns="0" lIns="0" spcFirstLastPara="1" rIns="0" wrap="square" tIns="0">
            <a:spAutoFit/>
          </a:bodyPr>
          <a:lstStyle/>
          <a:p>
            <a:pPr indent="0" lvl="0" marL="0" rtl="0" algn="l">
              <a:lnSpc>
                <a:spcPct val="90000"/>
              </a:lnSpc>
              <a:spcBef>
                <a:spcPts val="0"/>
              </a:spcBef>
              <a:spcAft>
                <a:spcPts val="0"/>
              </a:spcAft>
              <a:buNone/>
            </a:pPr>
            <a:r>
              <a:rPr lang="en" sz="4800">
                <a:latin typeface="Inter ExtraLight"/>
                <a:ea typeface="Inter ExtraLight"/>
                <a:cs typeface="Inter ExtraLight"/>
                <a:sym typeface="Inter ExtraLight"/>
              </a:rPr>
              <a:t>Pulsar + Oxia</a:t>
            </a:r>
            <a:endParaRPr sz="4800">
              <a:latin typeface="Inter ExtraLight"/>
              <a:ea typeface="Inter ExtraLight"/>
              <a:cs typeface="Inter ExtraLight"/>
              <a:sym typeface="Inter ExtraLight"/>
            </a:endParaRPr>
          </a:p>
        </p:txBody>
      </p:sp>
      <p:pic>
        <p:nvPicPr>
          <p:cNvPr id="588" name="Google Shape;588;p62"/>
          <p:cNvPicPr preferRelativeResize="0"/>
          <p:nvPr/>
        </p:nvPicPr>
        <p:blipFill>
          <a:blip r:embed="rId4">
            <a:alphaModFix amt="63000"/>
          </a:blip>
          <a:stretch>
            <a:fillRect/>
          </a:stretch>
        </p:blipFill>
        <p:spPr>
          <a:xfrm>
            <a:off x="228600" y="4680200"/>
            <a:ext cx="632150" cy="234700"/>
          </a:xfrm>
          <a:prstGeom prst="rect">
            <a:avLst/>
          </a:prstGeom>
          <a:noFill/>
          <a:ln>
            <a:noFill/>
          </a:ln>
        </p:spPr>
      </p:pic>
      <p:sp>
        <p:nvSpPr>
          <p:cNvPr id="589" name="Google Shape;589;p62"/>
          <p:cNvSpPr txBox="1"/>
          <p:nvPr/>
        </p:nvSpPr>
        <p:spPr>
          <a:xfrm>
            <a:off x="228600" y="2156100"/>
            <a:ext cx="7844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latin typeface="Inter"/>
                <a:ea typeface="Inter"/>
                <a:cs typeface="Inter"/>
                <a:sym typeface="Inter"/>
                <a:hlinkClick r:id="rId5"/>
              </a:rPr>
              <a:t>https://streamnative.io/blog/introducing-oxia-scalable-metadata-and-coordination</a:t>
            </a:r>
            <a:endParaRPr>
              <a:latin typeface="Inter"/>
              <a:ea typeface="Inter"/>
              <a:cs typeface="Inter"/>
              <a:sym typeface="Inter"/>
            </a:endParaRPr>
          </a:p>
        </p:txBody>
      </p:sp>
      <p:pic>
        <p:nvPicPr>
          <p:cNvPr id="590" name="Google Shape;590;p62"/>
          <p:cNvPicPr preferRelativeResize="0"/>
          <p:nvPr/>
        </p:nvPicPr>
        <p:blipFill>
          <a:blip r:embed="rId6">
            <a:alphaModFix/>
          </a:blip>
          <a:stretch>
            <a:fillRect/>
          </a:stretch>
        </p:blipFill>
        <p:spPr>
          <a:xfrm>
            <a:off x="313325" y="2647125"/>
            <a:ext cx="1324250" cy="1324250"/>
          </a:xfrm>
          <a:prstGeom prst="rect">
            <a:avLst/>
          </a:prstGeom>
          <a:noFill/>
          <a:ln>
            <a:noFill/>
          </a:ln>
        </p:spPr>
      </p:pic>
      <p:pic>
        <p:nvPicPr>
          <p:cNvPr id="591" name="Google Shape;591;p62"/>
          <p:cNvPicPr preferRelativeResize="0"/>
          <p:nvPr/>
        </p:nvPicPr>
        <p:blipFill>
          <a:blip r:embed="rId7">
            <a:alphaModFix/>
          </a:blip>
          <a:stretch>
            <a:fillRect/>
          </a:stretch>
        </p:blipFill>
        <p:spPr>
          <a:xfrm>
            <a:off x="4502800" y="1980325"/>
            <a:ext cx="3675825" cy="3682974"/>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3"/>
        </a:solidFill>
      </p:bgPr>
    </p:bg>
    <p:spTree>
      <p:nvGrpSpPr>
        <p:cNvPr id="595" name="Shape 595"/>
        <p:cNvGrpSpPr/>
        <p:nvPr/>
      </p:nvGrpSpPr>
      <p:grpSpPr>
        <a:xfrm>
          <a:off x="0" y="0"/>
          <a:ext cx="0" cy="0"/>
          <a:chOff x="0" y="0"/>
          <a:chExt cx="0" cy="0"/>
        </a:xfrm>
      </p:grpSpPr>
      <p:sp>
        <p:nvSpPr>
          <p:cNvPr id="596" name="Google Shape;596;p63"/>
          <p:cNvSpPr txBox="1"/>
          <p:nvPr/>
        </p:nvSpPr>
        <p:spPr>
          <a:xfrm>
            <a:off x="228600" y="228600"/>
            <a:ext cx="4103100" cy="2154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a:latin typeface="Inter SemiBold"/>
                <a:ea typeface="Inter SemiBold"/>
                <a:cs typeface="Inter SemiBold"/>
                <a:sym typeface="Inter SemiBold"/>
              </a:rPr>
              <a:t>What is Oxia?</a:t>
            </a:r>
            <a:endParaRPr>
              <a:latin typeface="Inter SemiBold"/>
              <a:ea typeface="Inter SemiBold"/>
              <a:cs typeface="Inter SemiBold"/>
              <a:sym typeface="Inter SemiBold"/>
            </a:endParaRPr>
          </a:p>
        </p:txBody>
      </p:sp>
      <p:sp>
        <p:nvSpPr>
          <p:cNvPr id="597" name="Google Shape;597;p63"/>
          <p:cNvSpPr txBox="1"/>
          <p:nvPr/>
        </p:nvSpPr>
        <p:spPr>
          <a:xfrm>
            <a:off x="228600" y="448200"/>
            <a:ext cx="4103100" cy="2154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598" name="Google Shape;598;p63"/>
          <p:cNvSpPr txBox="1"/>
          <p:nvPr/>
        </p:nvSpPr>
        <p:spPr>
          <a:xfrm>
            <a:off x="228600" y="1400175"/>
            <a:ext cx="6515100" cy="29553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2400">
                <a:latin typeface="Inter Light"/>
                <a:ea typeface="Inter Light"/>
                <a:cs typeface="Inter Light"/>
                <a:sym typeface="Inter Light"/>
              </a:rPr>
              <a:t>Oxia is a system created &amp; open-sourced by StreamNative to solve metadata &amp; coordination problems at large scale without compromises.</a:t>
            </a:r>
            <a:endParaRPr sz="2400">
              <a:latin typeface="Inter Light"/>
              <a:ea typeface="Inter Light"/>
              <a:cs typeface="Inter Light"/>
              <a:sym typeface="Inter Light"/>
            </a:endParaRPr>
          </a:p>
          <a:p>
            <a:pPr indent="0" lvl="0" marL="0" rtl="0" algn="l">
              <a:spcBef>
                <a:spcPts val="0"/>
              </a:spcBef>
              <a:spcAft>
                <a:spcPts val="0"/>
              </a:spcAft>
              <a:buNone/>
            </a:pPr>
            <a:r>
              <a:t/>
            </a:r>
            <a:endParaRPr sz="2400">
              <a:latin typeface="Inter Light"/>
              <a:ea typeface="Inter Light"/>
              <a:cs typeface="Inter Light"/>
              <a:sym typeface="Inter Light"/>
            </a:endParaRPr>
          </a:p>
          <a:p>
            <a:pPr indent="0" lvl="0" marL="0" rtl="0" algn="l">
              <a:spcBef>
                <a:spcPts val="0"/>
              </a:spcBef>
              <a:spcAft>
                <a:spcPts val="0"/>
              </a:spcAft>
              <a:buNone/>
            </a:pPr>
            <a:r>
              <a:rPr lang="en" sz="2400">
                <a:latin typeface="Inter Light"/>
                <a:ea typeface="Inter Light"/>
                <a:cs typeface="Inter Light"/>
                <a:sym typeface="Inter Light"/>
              </a:rPr>
              <a:t>It uses a new architecture that takes advantage of modern cloud native environments.</a:t>
            </a:r>
            <a:endParaRPr sz="2400">
              <a:latin typeface="Inter Light"/>
              <a:ea typeface="Inter Light"/>
              <a:cs typeface="Inter Light"/>
              <a:sym typeface="Inter Light"/>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02" name="Shape 602"/>
        <p:cNvGrpSpPr/>
        <p:nvPr/>
      </p:nvGrpSpPr>
      <p:grpSpPr>
        <a:xfrm>
          <a:off x="0" y="0"/>
          <a:ext cx="0" cy="0"/>
          <a:chOff x="0" y="0"/>
          <a:chExt cx="0" cy="0"/>
        </a:xfrm>
      </p:grpSpPr>
      <p:sp>
        <p:nvSpPr>
          <p:cNvPr id="603" name="Google Shape;603;p64"/>
          <p:cNvSpPr txBox="1"/>
          <p:nvPr/>
        </p:nvSpPr>
        <p:spPr>
          <a:xfrm>
            <a:off x="228600" y="1400175"/>
            <a:ext cx="8686800" cy="665100"/>
          </a:xfrm>
          <a:prstGeom prst="rect">
            <a:avLst/>
          </a:prstGeom>
          <a:noFill/>
          <a:ln>
            <a:noFill/>
          </a:ln>
        </p:spPr>
        <p:txBody>
          <a:bodyPr anchorCtr="0" anchor="t" bIns="0" lIns="0" spcFirstLastPara="1" rIns="0" wrap="square" tIns="0">
            <a:spAutoFit/>
          </a:bodyPr>
          <a:lstStyle/>
          <a:p>
            <a:pPr indent="0" lvl="0" marL="0" rtl="0" algn="l">
              <a:lnSpc>
                <a:spcPct val="90000"/>
              </a:lnSpc>
              <a:spcBef>
                <a:spcPts val="0"/>
              </a:spcBef>
              <a:spcAft>
                <a:spcPts val="0"/>
              </a:spcAft>
              <a:buNone/>
            </a:pPr>
            <a:r>
              <a:rPr lang="en" sz="4800">
                <a:latin typeface="Inter ExtraLight"/>
                <a:ea typeface="Inter ExtraLight"/>
                <a:cs typeface="Inter ExtraLight"/>
                <a:sym typeface="Inter ExtraLight"/>
              </a:rPr>
              <a:t>Rehauling of Metrics</a:t>
            </a:r>
            <a:endParaRPr sz="4800">
              <a:latin typeface="Inter ExtraLight"/>
              <a:ea typeface="Inter ExtraLight"/>
              <a:cs typeface="Inter ExtraLight"/>
              <a:sym typeface="Inter ExtraLight"/>
            </a:endParaRPr>
          </a:p>
        </p:txBody>
      </p:sp>
      <p:pic>
        <p:nvPicPr>
          <p:cNvPr id="604" name="Google Shape;604;p64"/>
          <p:cNvPicPr preferRelativeResize="0"/>
          <p:nvPr/>
        </p:nvPicPr>
        <p:blipFill>
          <a:blip r:embed="rId4">
            <a:alphaModFix amt="63000"/>
          </a:blip>
          <a:stretch>
            <a:fillRect/>
          </a:stretch>
        </p:blipFill>
        <p:spPr>
          <a:xfrm>
            <a:off x="228600" y="4680200"/>
            <a:ext cx="632150" cy="2347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8" name="Shape 608"/>
        <p:cNvGrpSpPr/>
        <p:nvPr/>
      </p:nvGrpSpPr>
      <p:grpSpPr>
        <a:xfrm>
          <a:off x="0" y="0"/>
          <a:ext cx="0" cy="0"/>
          <a:chOff x="0" y="0"/>
          <a:chExt cx="0" cy="0"/>
        </a:xfrm>
      </p:grpSpPr>
      <p:sp>
        <p:nvSpPr>
          <p:cNvPr id="609" name="Google Shape;609;p65"/>
          <p:cNvSpPr txBox="1"/>
          <p:nvPr/>
        </p:nvSpPr>
        <p:spPr>
          <a:xfrm>
            <a:off x="125050" y="53875"/>
            <a:ext cx="8686800" cy="498600"/>
          </a:xfrm>
          <a:prstGeom prst="rect">
            <a:avLst/>
          </a:prstGeom>
          <a:noFill/>
          <a:ln>
            <a:noFill/>
          </a:ln>
        </p:spPr>
        <p:txBody>
          <a:bodyPr anchorCtr="0" anchor="t" bIns="0" lIns="0" spcFirstLastPara="1" rIns="0" wrap="square" tIns="0">
            <a:spAutoFit/>
          </a:bodyPr>
          <a:lstStyle/>
          <a:p>
            <a:pPr indent="0" lvl="0" marL="0" rtl="0" algn="l">
              <a:lnSpc>
                <a:spcPct val="90000"/>
              </a:lnSpc>
              <a:spcBef>
                <a:spcPts val="0"/>
              </a:spcBef>
              <a:spcAft>
                <a:spcPts val="0"/>
              </a:spcAft>
              <a:buNone/>
            </a:pPr>
            <a:r>
              <a:rPr lang="en" sz="3600">
                <a:solidFill>
                  <a:schemeClr val="dk1"/>
                </a:solidFill>
                <a:latin typeface="Inter ExtraLight"/>
                <a:ea typeface="Inter ExtraLight"/>
                <a:cs typeface="Inter ExtraLight"/>
                <a:sym typeface="Inter ExtraLight"/>
              </a:rPr>
              <a:t>PIP-264 - Enhanced OTel-based metrics</a:t>
            </a:r>
            <a:endParaRPr sz="3600">
              <a:solidFill>
                <a:schemeClr val="dk1"/>
              </a:solidFill>
              <a:latin typeface="Inter ExtraLight"/>
              <a:ea typeface="Inter ExtraLight"/>
              <a:cs typeface="Inter ExtraLight"/>
              <a:sym typeface="Inter ExtraLight"/>
            </a:endParaRPr>
          </a:p>
        </p:txBody>
      </p:sp>
      <p:sp>
        <p:nvSpPr>
          <p:cNvPr id="610" name="Google Shape;610;p65"/>
          <p:cNvSpPr txBox="1"/>
          <p:nvPr/>
        </p:nvSpPr>
        <p:spPr>
          <a:xfrm>
            <a:off x="228600" y="1400175"/>
            <a:ext cx="6515100" cy="25860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2400">
                <a:latin typeface="Inter Light"/>
                <a:ea typeface="Inter Light"/>
                <a:cs typeface="Inter Light"/>
                <a:sym typeface="Inter Light"/>
              </a:rPr>
              <a:t>Addressing few problems in Pulsar metrics:</a:t>
            </a:r>
            <a:endParaRPr sz="2400">
              <a:latin typeface="Inter Light"/>
              <a:ea typeface="Inter Light"/>
              <a:cs typeface="Inter Light"/>
              <a:sym typeface="Inter Light"/>
            </a:endParaRPr>
          </a:p>
          <a:p>
            <a:pPr indent="-381000" lvl="0" marL="457200" rtl="0" algn="l">
              <a:spcBef>
                <a:spcPts val="0"/>
              </a:spcBef>
              <a:spcAft>
                <a:spcPts val="0"/>
              </a:spcAft>
              <a:buSzPts val="2400"/>
              <a:buFont typeface="Inter Light"/>
              <a:buChar char="●"/>
            </a:pPr>
            <a:r>
              <a:rPr lang="en" sz="2400">
                <a:solidFill>
                  <a:schemeClr val="dk1"/>
                </a:solidFill>
                <a:latin typeface="Inter Light"/>
                <a:ea typeface="Inter Light"/>
                <a:cs typeface="Inter Light"/>
                <a:sym typeface="Inter Light"/>
              </a:rPr>
              <a:t>M</a:t>
            </a:r>
            <a:r>
              <a:rPr lang="en" sz="2400">
                <a:solidFill>
                  <a:schemeClr val="dk1"/>
                </a:solidFill>
                <a:latin typeface="Inter Light"/>
                <a:ea typeface="Inter Light"/>
                <a:cs typeface="Inter Light"/>
                <a:sym typeface="Inter Light"/>
              </a:rPr>
              <a:t>etrics have grown organically over the years</a:t>
            </a:r>
            <a:endParaRPr sz="2400">
              <a:solidFill>
                <a:schemeClr val="dk1"/>
              </a:solidFill>
              <a:latin typeface="Inter Light"/>
              <a:ea typeface="Inter Light"/>
              <a:cs typeface="Inter Light"/>
              <a:sym typeface="Inter Light"/>
            </a:endParaRPr>
          </a:p>
          <a:p>
            <a:pPr indent="-381000" lvl="0" marL="457200" rtl="0" algn="l">
              <a:spcBef>
                <a:spcPts val="0"/>
              </a:spcBef>
              <a:spcAft>
                <a:spcPts val="0"/>
              </a:spcAft>
              <a:buSzPts val="2400"/>
              <a:buFont typeface="Inter Light"/>
              <a:buChar char="●"/>
            </a:pPr>
            <a:r>
              <a:rPr lang="en" sz="2400">
                <a:latin typeface="Inter Light"/>
                <a:ea typeface="Inter Light"/>
                <a:cs typeface="Inter Light"/>
                <a:sym typeface="Inter Light"/>
              </a:rPr>
              <a:t>Many different ways to collect metrics</a:t>
            </a:r>
            <a:endParaRPr sz="2400">
              <a:latin typeface="Inter Light"/>
              <a:ea typeface="Inter Light"/>
              <a:cs typeface="Inter Light"/>
              <a:sym typeface="Inter Light"/>
            </a:endParaRPr>
          </a:p>
          <a:p>
            <a:pPr indent="-381000" lvl="0" marL="457200" rtl="0" algn="l">
              <a:spcBef>
                <a:spcPts val="0"/>
              </a:spcBef>
              <a:spcAft>
                <a:spcPts val="0"/>
              </a:spcAft>
              <a:buSzPts val="2400"/>
              <a:buFont typeface="Inter Light"/>
              <a:buChar char="●"/>
            </a:pPr>
            <a:r>
              <a:rPr lang="en" sz="2400">
                <a:latin typeface="Inter Light"/>
                <a:ea typeface="Inter Light"/>
                <a:cs typeface="Inter Light"/>
                <a:sym typeface="Inter Light"/>
              </a:rPr>
              <a:t>Many different naming conventions</a:t>
            </a:r>
            <a:endParaRPr sz="2400">
              <a:latin typeface="Inter Light"/>
              <a:ea typeface="Inter Light"/>
              <a:cs typeface="Inter Light"/>
              <a:sym typeface="Inter Light"/>
            </a:endParaRPr>
          </a:p>
          <a:p>
            <a:pPr indent="-381000" lvl="0" marL="457200" rtl="0" algn="l">
              <a:spcBef>
                <a:spcPts val="0"/>
              </a:spcBef>
              <a:spcAft>
                <a:spcPts val="0"/>
              </a:spcAft>
              <a:buSzPts val="2400"/>
              <a:buFont typeface="Inter Light"/>
              <a:buChar char="●"/>
            </a:pPr>
            <a:r>
              <a:rPr lang="en" sz="2400">
                <a:latin typeface="Inter Light"/>
                <a:ea typeface="Inter Light"/>
                <a:cs typeface="Inter Light"/>
                <a:sym typeface="Inter Light"/>
              </a:rPr>
              <a:t>Different ways to retrieve metrics values</a:t>
            </a:r>
            <a:endParaRPr sz="2400">
              <a:latin typeface="Inter Light"/>
              <a:ea typeface="Inter Light"/>
              <a:cs typeface="Inter Light"/>
              <a:sym typeface="Inter Light"/>
            </a:endParaRPr>
          </a:p>
          <a:p>
            <a:pPr indent="-381000" lvl="0" marL="457200" rtl="0" algn="l">
              <a:spcBef>
                <a:spcPts val="0"/>
              </a:spcBef>
              <a:spcAft>
                <a:spcPts val="0"/>
              </a:spcAft>
              <a:buSzPts val="2400"/>
              <a:buFont typeface="Inter Light"/>
              <a:buChar char="●"/>
            </a:pPr>
            <a:r>
              <a:rPr lang="en" sz="2400">
                <a:latin typeface="Inter Light"/>
                <a:ea typeface="Inter Light"/>
                <a:cs typeface="Inter Light"/>
                <a:sym typeface="Inter Light"/>
              </a:rPr>
              <a:t>Not flexible way to configure granularity</a:t>
            </a:r>
            <a:endParaRPr sz="2400">
              <a:latin typeface="Inter Light"/>
              <a:ea typeface="Inter Light"/>
              <a:cs typeface="Inter Light"/>
              <a:sym typeface="Inter Light"/>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4" name="Shape 614"/>
        <p:cNvGrpSpPr/>
        <p:nvPr/>
      </p:nvGrpSpPr>
      <p:grpSpPr>
        <a:xfrm>
          <a:off x="0" y="0"/>
          <a:ext cx="0" cy="0"/>
          <a:chOff x="0" y="0"/>
          <a:chExt cx="0" cy="0"/>
        </a:xfrm>
      </p:grpSpPr>
      <p:sp>
        <p:nvSpPr>
          <p:cNvPr id="615" name="Google Shape;615;p66"/>
          <p:cNvSpPr txBox="1"/>
          <p:nvPr/>
        </p:nvSpPr>
        <p:spPr>
          <a:xfrm>
            <a:off x="125050" y="53875"/>
            <a:ext cx="8686800" cy="498600"/>
          </a:xfrm>
          <a:prstGeom prst="rect">
            <a:avLst/>
          </a:prstGeom>
          <a:noFill/>
          <a:ln>
            <a:noFill/>
          </a:ln>
        </p:spPr>
        <p:txBody>
          <a:bodyPr anchorCtr="0" anchor="t" bIns="0" lIns="0" spcFirstLastPara="1" rIns="0" wrap="square" tIns="0">
            <a:spAutoFit/>
          </a:bodyPr>
          <a:lstStyle/>
          <a:p>
            <a:pPr indent="0" lvl="0" marL="0" rtl="0" algn="l">
              <a:lnSpc>
                <a:spcPct val="90000"/>
              </a:lnSpc>
              <a:spcBef>
                <a:spcPts val="0"/>
              </a:spcBef>
              <a:spcAft>
                <a:spcPts val="0"/>
              </a:spcAft>
              <a:buNone/>
            </a:pPr>
            <a:r>
              <a:rPr lang="en" sz="3600">
                <a:solidFill>
                  <a:schemeClr val="dk1"/>
                </a:solidFill>
                <a:latin typeface="Inter ExtraLight"/>
                <a:ea typeface="Inter ExtraLight"/>
                <a:cs typeface="Inter ExtraLight"/>
                <a:sym typeface="Inter ExtraLight"/>
              </a:rPr>
              <a:t>PIP-264 - Enhanced OTel-based metrics</a:t>
            </a:r>
            <a:endParaRPr sz="3600">
              <a:solidFill>
                <a:schemeClr val="dk1"/>
              </a:solidFill>
              <a:latin typeface="Inter ExtraLight"/>
              <a:ea typeface="Inter ExtraLight"/>
              <a:cs typeface="Inter ExtraLight"/>
              <a:sym typeface="Inter ExtraLight"/>
            </a:endParaRPr>
          </a:p>
        </p:txBody>
      </p:sp>
      <p:sp>
        <p:nvSpPr>
          <p:cNvPr id="616" name="Google Shape;616;p66"/>
          <p:cNvSpPr txBox="1"/>
          <p:nvPr/>
        </p:nvSpPr>
        <p:spPr>
          <a:xfrm>
            <a:off x="228600" y="1400175"/>
            <a:ext cx="6515100" cy="1847100"/>
          </a:xfrm>
          <a:prstGeom prst="rect">
            <a:avLst/>
          </a:prstGeom>
          <a:noFill/>
          <a:ln>
            <a:noFill/>
          </a:ln>
        </p:spPr>
        <p:txBody>
          <a:bodyPr anchorCtr="0" anchor="t" bIns="0" lIns="0" spcFirstLastPara="1" rIns="0" wrap="square" tIns="0">
            <a:spAutoFit/>
          </a:bodyPr>
          <a:lstStyle/>
          <a:p>
            <a:pPr indent="-381000" lvl="0" marL="457200" rtl="0" algn="l">
              <a:spcBef>
                <a:spcPts val="0"/>
              </a:spcBef>
              <a:spcAft>
                <a:spcPts val="0"/>
              </a:spcAft>
              <a:buSzPts val="2400"/>
              <a:buFont typeface="Inter Light"/>
              <a:buChar char="●"/>
            </a:pPr>
            <a:r>
              <a:rPr lang="en" sz="2400">
                <a:latin typeface="Inter Light"/>
                <a:ea typeface="Inter Light"/>
                <a:cs typeface="Inter Light"/>
                <a:sym typeface="Inter Light"/>
              </a:rPr>
              <a:t>We’re moving towards unifying the metric to use Open Telemetry across the board</a:t>
            </a:r>
            <a:endParaRPr sz="2400">
              <a:latin typeface="Inter Light"/>
              <a:ea typeface="Inter Light"/>
              <a:cs typeface="Inter Light"/>
              <a:sym typeface="Inter Light"/>
            </a:endParaRPr>
          </a:p>
          <a:p>
            <a:pPr indent="-381000" lvl="0" marL="457200" rtl="0" algn="l">
              <a:spcBef>
                <a:spcPts val="0"/>
              </a:spcBef>
              <a:spcAft>
                <a:spcPts val="0"/>
              </a:spcAft>
              <a:buSzPts val="2400"/>
              <a:buFont typeface="Inter Light"/>
              <a:buChar char="●"/>
            </a:pPr>
            <a:r>
              <a:rPr lang="en" sz="2400">
                <a:latin typeface="Inter Light"/>
                <a:ea typeface="Inter Light"/>
                <a:cs typeface="Inter Light"/>
                <a:sym typeface="Inter Light"/>
              </a:rPr>
              <a:t>API to dynamically change aggregation of metrics (eg: per-topic, per-namespace) and filtering</a:t>
            </a:r>
            <a:endParaRPr sz="2400">
              <a:latin typeface="Inter Light"/>
              <a:ea typeface="Inter Light"/>
              <a:cs typeface="Inter Light"/>
              <a:sym typeface="Inter Ligh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31"/>
          <p:cNvSpPr/>
          <p:nvPr/>
        </p:nvSpPr>
        <p:spPr>
          <a:xfrm>
            <a:off x="3316658" y="1504778"/>
            <a:ext cx="1569293" cy="1525220"/>
          </a:xfrm>
          <a:prstGeom prst="roundRect">
            <a:avLst>
              <a:gd fmla="val 10359" name="adj"/>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3" name="Google Shape;153;p31"/>
          <p:cNvPicPr preferRelativeResize="0"/>
          <p:nvPr/>
        </p:nvPicPr>
        <p:blipFill>
          <a:blip r:embed="rId3">
            <a:alphaModFix/>
          </a:blip>
          <a:stretch>
            <a:fillRect/>
          </a:stretch>
        </p:blipFill>
        <p:spPr>
          <a:xfrm>
            <a:off x="3477756" y="1831077"/>
            <a:ext cx="1247145" cy="872622"/>
          </a:xfrm>
          <a:prstGeom prst="rect">
            <a:avLst/>
          </a:prstGeom>
          <a:noFill/>
          <a:ln>
            <a:noFill/>
          </a:ln>
        </p:spPr>
      </p:pic>
      <p:sp>
        <p:nvSpPr>
          <p:cNvPr id="154" name="Google Shape;154;p31"/>
          <p:cNvSpPr/>
          <p:nvPr/>
        </p:nvSpPr>
        <p:spPr>
          <a:xfrm>
            <a:off x="5510274" y="3621006"/>
            <a:ext cx="3338100" cy="1383300"/>
          </a:xfrm>
          <a:prstGeom prst="roundRect">
            <a:avLst>
              <a:gd fmla="val 13483" name="adj"/>
            </a:avLst>
          </a:prstGeom>
          <a:solidFill>
            <a:schemeClr val="lt1"/>
          </a:solidFill>
          <a:ln cap="flat" cmpd="sng" w="9525">
            <a:solidFill>
              <a:schemeClr val="lt1"/>
            </a:solidFill>
            <a:prstDash val="solid"/>
            <a:round/>
            <a:headEnd len="sm" w="sm" type="none"/>
            <a:tailEnd len="sm" w="sm" type="none"/>
          </a:ln>
        </p:spPr>
        <p:txBody>
          <a:bodyPr anchorCtr="0" anchor="t" bIns="91425" lIns="91425" spcFirstLastPara="1" rIns="91425" wrap="square" tIns="45700">
            <a:noAutofit/>
          </a:bodyPr>
          <a:lstStyle/>
          <a:p>
            <a:pPr indent="0" lvl="0" marL="0" rtl="0" algn="ctr">
              <a:spcBef>
                <a:spcPts val="0"/>
              </a:spcBef>
              <a:spcAft>
                <a:spcPts val="0"/>
              </a:spcAft>
              <a:buNone/>
            </a:pPr>
            <a:r>
              <a:rPr lang="en" sz="1000">
                <a:solidFill>
                  <a:schemeClr val="dk1"/>
                </a:solidFill>
                <a:latin typeface="Inter SemiBold"/>
                <a:ea typeface="Inter SemiBold"/>
                <a:cs typeface="Inter SemiBold"/>
                <a:sym typeface="Inter SemiBold"/>
              </a:rPr>
              <a:t>Client Libraries</a:t>
            </a:r>
            <a:endParaRPr sz="1000">
              <a:solidFill>
                <a:schemeClr val="dk1"/>
              </a:solidFill>
              <a:latin typeface="Inter SemiBold"/>
              <a:ea typeface="Inter SemiBold"/>
              <a:cs typeface="Inter SemiBold"/>
              <a:sym typeface="Inter SemiBold"/>
            </a:endParaRPr>
          </a:p>
        </p:txBody>
      </p:sp>
      <p:pic>
        <p:nvPicPr>
          <p:cNvPr id="155" name="Google Shape;155;p31"/>
          <p:cNvPicPr preferRelativeResize="0"/>
          <p:nvPr/>
        </p:nvPicPr>
        <p:blipFill>
          <a:blip r:embed="rId4">
            <a:alphaModFix/>
          </a:blip>
          <a:stretch>
            <a:fillRect/>
          </a:stretch>
        </p:blipFill>
        <p:spPr>
          <a:xfrm>
            <a:off x="5715174" y="3985313"/>
            <a:ext cx="226783" cy="306390"/>
          </a:xfrm>
          <a:prstGeom prst="rect">
            <a:avLst/>
          </a:prstGeom>
          <a:noFill/>
          <a:ln>
            <a:noFill/>
          </a:ln>
        </p:spPr>
      </p:pic>
      <p:pic>
        <p:nvPicPr>
          <p:cNvPr id="156" name="Google Shape;156;p31"/>
          <p:cNvPicPr preferRelativeResize="0"/>
          <p:nvPr/>
        </p:nvPicPr>
        <p:blipFill>
          <a:blip r:embed="rId5">
            <a:alphaModFix/>
          </a:blip>
          <a:stretch>
            <a:fillRect/>
          </a:stretch>
        </p:blipFill>
        <p:spPr>
          <a:xfrm>
            <a:off x="6138846" y="4048428"/>
            <a:ext cx="267173" cy="266154"/>
          </a:xfrm>
          <a:prstGeom prst="rect">
            <a:avLst/>
          </a:prstGeom>
          <a:noFill/>
          <a:ln>
            <a:noFill/>
          </a:ln>
        </p:spPr>
      </p:pic>
      <p:pic>
        <p:nvPicPr>
          <p:cNvPr id="157" name="Google Shape;157;p31"/>
          <p:cNvPicPr preferRelativeResize="0"/>
          <p:nvPr/>
        </p:nvPicPr>
        <p:blipFill>
          <a:blip r:embed="rId6">
            <a:alphaModFix/>
          </a:blip>
          <a:stretch>
            <a:fillRect/>
          </a:stretch>
        </p:blipFill>
        <p:spPr>
          <a:xfrm>
            <a:off x="6565775" y="4095155"/>
            <a:ext cx="459536" cy="172692"/>
          </a:xfrm>
          <a:prstGeom prst="rect">
            <a:avLst/>
          </a:prstGeom>
          <a:noFill/>
          <a:ln>
            <a:noFill/>
          </a:ln>
        </p:spPr>
      </p:pic>
      <p:pic>
        <p:nvPicPr>
          <p:cNvPr id="158" name="Google Shape;158;p31"/>
          <p:cNvPicPr preferRelativeResize="0"/>
          <p:nvPr/>
        </p:nvPicPr>
        <p:blipFill>
          <a:blip r:embed="rId7">
            <a:alphaModFix/>
          </a:blip>
          <a:stretch>
            <a:fillRect/>
          </a:stretch>
        </p:blipFill>
        <p:spPr>
          <a:xfrm>
            <a:off x="7203528" y="4056453"/>
            <a:ext cx="407762" cy="250095"/>
          </a:xfrm>
          <a:prstGeom prst="rect">
            <a:avLst/>
          </a:prstGeom>
          <a:noFill/>
          <a:ln>
            <a:noFill/>
          </a:ln>
        </p:spPr>
      </p:pic>
      <p:pic>
        <p:nvPicPr>
          <p:cNvPr id="159" name="Google Shape;159;p31"/>
          <p:cNvPicPr preferRelativeResize="0"/>
          <p:nvPr/>
        </p:nvPicPr>
        <p:blipFill>
          <a:blip r:embed="rId8">
            <a:alphaModFix/>
          </a:blip>
          <a:stretch>
            <a:fillRect/>
          </a:stretch>
        </p:blipFill>
        <p:spPr>
          <a:xfrm>
            <a:off x="7751464" y="4043064"/>
            <a:ext cx="407763" cy="218171"/>
          </a:xfrm>
          <a:prstGeom prst="rect">
            <a:avLst/>
          </a:prstGeom>
          <a:noFill/>
          <a:ln>
            <a:noFill/>
          </a:ln>
        </p:spPr>
      </p:pic>
      <p:pic>
        <p:nvPicPr>
          <p:cNvPr id="160" name="Google Shape;160;p31"/>
          <p:cNvPicPr preferRelativeResize="0"/>
          <p:nvPr/>
        </p:nvPicPr>
        <p:blipFill rotWithShape="1">
          <a:blip r:embed="rId9">
            <a:alphaModFix/>
          </a:blip>
          <a:srcRect b="0" l="0" r="52346" t="0"/>
          <a:stretch/>
        </p:blipFill>
        <p:spPr>
          <a:xfrm>
            <a:off x="7207242" y="4425215"/>
            <a:ext cx="457260" cy="287905"/>
          </a:xfrm>
          <a:prstGeom prst="rect">
            <a:avLst/>
          </a:prstGeom>
          <a:noFill/>
          <a:ln>
            <a:noFill/>
          </a:ln>
        </p:spPr>
      </p:pic>
      <p:pic>
        <p:nvPicPr>
          <p:cNvPr id="161" name="Google Shape;161;p31"/>
          <p:cNvPicPr preferRelativeResize="0"/>
          <p:nvPr/>
        </p:nvPicPr>
        <p:blipFill>
          <a:blip r:embed="rId10">
            <a:alphaModFix/>
          </a:blip>
          <a:stretch>
            <a:fillRect/>
          </a:stretch>
        </p:blipFill>
        <p:spPr>
          <a:xfrm>
            <a:off x="5727073" y="4455975"/>
            <a:ext cx="230005" cy="258545"/>
          </a:xfrm>
          <a:prstGeom prst="rect">
            <a:avLst/>
          </a:prstGeom>
          <a:noFill/>
          <a:ln>
            <a:noFill/>
          </a:ln>
        </p:spPr>
      </p:pic>
      <p:pic>
        <p:nvPicPr>
          <p:cNvPr id="162" name="Google Shape;162;p31"/>
          <p:cNvPicPr preferRelativeResize="0"/>
          <p:nvPr/>
        </p:nvPicPr>
        <p:blipFill>
          <a:blip r:embed="rId11">
            <a:alphaModFix/>
          </a:blip>
          <a:stretch>
            <a:fillRect/>
          </a:stretch>
        </p:blipFill>
        <p:spPr>
          <a:xfrm>
            <a:off x="6052834" y="4365651"/>
            <a:ext cx="439203" cy="439205"/>
          </a:xfrm>
          <a:prstGeom prst="rect">
            <a:avLst/>
          </a:prstGeom>
          <a:noFill/>
          <a:ln>
            <a:noFill/>
          </a:ln>
        </p:spPr>
      </p:pic>
      <p:pic>
        <p:nvPicPr>
          <p:cNvPr id="163" name="Google Shape;163;p31"/>
          <p:cNvPicPr preferRelativeResize="0"/>
          <p:nvPr/>
        </p:nvPicPr>
        <p:blipFill>
          <a:blip r:embed="rId12">
            <a:alphaModFix/>
          </a:blip>
          <a:stretch>
            <a:fillRect/>
          </a:stretch>
        </p:blipFill>
        <p:spPr>
          <a:xfrm>
            <a:off x="6587798" y="4461638"/>
            <a:ext cx="539776" cy="247224"/>
          </a:xfrm>
          <a:prstGeom prst="rect">
            <a:avLst/>
          </a:prstGeom>
          <a:noFill/>
          <a:ln>
            <a:noFill/>
          </a:ln>
        </p:spPr>
      </p:pic>
      <p:pic>
        <p:nvPicPr>
          <p:cNvPr id="164" name="Google Shape;164;p31"/>
          <p:cNvPicPr preferRelativeResize="0"/>
          <p:nvPr/>
        </p:nvPicPr>
        <p:blipFill>
          <a:blip r:embed="rId13">
            <a:alphaModFix/>
          </a:blip>
          <a:stretch>
            <a:fillRect/>
          </a:stretch>
        </p:blipFill>
        <p:spPr>
          <a:xfrm>
            <a:off x="8311317" y="4008200"/>
            <a:ext cx="287885" cy="287901"/>
          </a:xfrm>
          <a:prstGeom prst="rect">
            <a:avLst/>
          </a:prstGeom>
          <a:noFill/>
          <a:ln>
            <a:noFill/>
          </a:ln>
        </p:spPr>
      </p:pic>
      <p:cxnSp>
        <p:nvCxnSpPr>
          <p:cNvPr id="165" name="Google Shape;165;p31"/>
          <p:cNvCxnSpPr/>
          <p:nvPr/>
        </p:nvCxnSpPr>
        <p:spPr>
          <a:xfrm>
            <a:off x="4838100" y="2997700"/>
            <a:ext cx="739500" cy="659100"/>
          </a:xfrm>
          <a:prstGeom prst="straightConnector1">
            <a:avLst/>
          </a:prstGeom>
          <a:noFill/>
          <a:ln cap="flat" cmpd="sng" w="9525">
            <a:solidFill>
              <a:schemeClr val="lt1"/>
            </a:solidFill>
            <a:prstDash val="solid"/>
            <a:round/>
            <a:headEnd len="med" w="med" type="none"/>
            <a:tailEnd len="med" w="med" type="none"/>
          </a:ln>
        </p:spPr>
      </p:cxnSp>
      <p:sp>
        <p:nvSpPr>
          <p:cNvPr id="166" name="Google Shape;166;p31"/>
          <p:cNvSpPr txBox="1"/>
          <p:nvPr>
            <p:ph type="title"/>
          </p:nvPr>
        </p:nvSpPr>
        <p:spPr>
          <a:xfrm>
            <a:off x="228600" y="444000"/>
            <a:ext cx="8203200" cy="4311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sz="2800"/>
              <a:t>Comprehensive client libraries</a:t>
            </a:r>
            <a:endParaRPr sz="2800"/>
          </a:p>
        </p:txBody>
      </p:sp>
      <p:sp>
        <p:nvSpPr>
          <p:cNvPr id="167" name="Google Shape;167;p31"/>
          <p:cNvSpPr txBox="1"/>
          <p:nvPr>
            <p:ph idx="1" type="subTitle"/>
          </p:nvPr>
        </p:nvSpPr>
        <p:spPr>
          <a:xfrm>
            <a:off x="228600" y="228600"/>
            <a:ext cx="4103100" cy="2154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HUGE GROWTH IN THE COMMUNITY</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20" name="Shape 620"/>
        <p:cNvGrpSpPr/>
        <p:nvPr/>
      </p:nvGrpSpPr>
      <p:grpSpPr>
        <a:xfrm>
          <a:off x="0" y="0"/>
          <a:ext cx="0" cy="0"/>
          <a:chOff x="0" y="0"/>
          <a:chExt cx="0" cy="0"/>
        </a:xfrm>
      </p:grpSpPr>
      <p:sp>
        <p:nvSpPr>
          <p:cNvPr id="621" name="Google Shape;621;p67"/>
          <p:cNvSpPr txBox="1"/>
          <p:nvPr/>
        </p:nvSpPr>
        <p:spPr>
          <a:xfrm>
            <a:off x="228600" y="1400175"/>
            <a:ext cx="8686800" cy="1329900"/>
          </a:xfrm>
          <a:prstGeom prst="rect">
            <a:avLst/>
          </a:prstGeom>
          <a:noFill/>
          <a:ln>
            <a:noFill/>
          </a:ln>
        </p:spPr>
        <p:txBody>
          <a:bodyPr anchorCtr="0" anchor="t" bIns="0" lIns="0" spcFirstLastPara="1" rIns="0" wrap="square" tIns="0">
            <a:spAutoFit/>
          </a:bodyPr>
          <a:lstStyle/>
          <a:p>
            <a:pPr indent="0" lvl="0" marL="0" rtl="0" algn="l">
              <a:lnSpc>
                <a:spcPct val="90000"/>
              </a:lnSpc>
              <a:spcBef>
                <a:spcPts val="0"/>
              </a:spcBef>
              <a:spcAft>
                <a:spcPts val="0"/>
              </a:spcAft>
              <a:buNone/>
            </a:pPr>
            <a:r>
              <a:rPr lang="en" sz="4800">
                <a:latin typeface="Inter ExtraLight"/>
                <a:ea typeface="Inter ExtraLight"/>
                <a:cs typeface="Inter ExtraLight"/>
                <a:sym typeface="Inter ExtraLight"/>
              </a:rPr>
              <a:t>Improving</a:t>
            </a:r>
            <a:r>
              <a:rPr lang="en" sz="4800">
                <a:latin typeface="Inter ExtraLight"/>
                <a:ea typeface="Inter ExtraLight"/>
                <a:cs typeface="Inter ExtraLight"/>
                <a:sym typeface="Inter ExtraLight"/>
              </a:rPr>
              <a:t> service discovery &amp; session establishment</a:t>
            </a:r>
            <a:endParaRPr sz="4800">
              <a:latin typeface="Inter ExtraLight"/>
              <a:ea typeface="Inter ExtraLight"/>
              <a:cs typeface="Inter ExtraLight"/>
              <a:sym typeface="Inter ExtraLight"/>
            </a:endParaRPr>
          </a:p>
        </p:txBody>
      </p:sp>
      <p:pic>
        <p:nvPicPr>
          <p:cNvPr id="622" name="Google Shape;622;p67"/>
          <p:cNvPicPr preferRelativeResize="0"/>
          <p:nvPr/>
        </p:nvPicPr>
        <p:blipFill>
          <a:blip r:embed="rId4">
            <a:alphaModFix amt="63000"/>
          </a:blip>
          <a:stretch>
            <a:fillRect/>
          </a:stretch>
        </p:blipFill>
        <p:spPr>
          <a:xfrm>
            <a:off x="228600" y="4680200"/>
            <a:ext cx="632150" cy="2347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6" name="Shape 626"/>
        <p:cNvGrpSpPr/>
        <p:nvPr/>
      </p:nvGrpSpPr>
      <p:grpSpPr>
        <a:xfrm>
          <a:off x="0" y="0"/>
          <a:ext cx="0" cy="0"/>
          <a:chOff x="0" y="0"/>
          <a:chExt cx="0" cy="0"/>
        </a:xfrm>
      </p:grpSpPr>
      <p:sp>
        <p:nvSpPr>
          <p:cNvPr id="627" name="Google Shape;627;p68"/>
          <p:cNvSpPr txBox="1"/>
          <p:nvPr/>
        </p:nvSpPr>
        <p:spPr>
          <a:xfrm>
            <a:off x="125050" y="53875"/>
            <a:ext cx="8686800" cy="498600"/>
          </a:xfrm>
          <a:prstGeom prst="rect">
            <a:avLst/>
          </a:prstGeom>
          <a:noFill/>
          <a:ln>
            <a:noFill/>
          </a:ln>
        </p:spPr>
        <p:txBody>
          <a:bodyPr anchorCtr="0" anchor="t" bIns="0" lIns="0" spcFirstLastPara="1" rIns="0" wrap="square" tIns="0">
            <a:spAutoFit/>
          </a:bodyPr>
          <a:lstStyle/>
          <a:p>
            <a:pPr indent="0" lvl="0" marL="0" rtl="0" algn="l">
              <a:lnSpc>
                <a:spcPct val="90000"/>
              </a:lnSpc>
              <a:spcBef>
                <a:spcPts val="0"/>
              </a:spcBef>
              <a:spcAft>
                <a:spcPts val="0"/>
              </a:spcAft>
              <a:buNone/>
            </a:pPr>
            <a:r>
              <a:rPr lang="en" sz="3600">
                <a:solidFill>
                  <a:schemeClr val="dk1"/>
                </a:solidFill>
                <a:latin typeface="Inter ExtraLight"/>
                <a:ea typeface="Inter ExtraLight"/>
                <a:cs typeface="Inter ExtraLight"/>
                <a:sym typeface="Inter ExtraLight"/>
              </a:rPr>
              <a:t>Optimize topic</a:t>
            </a:r>
            <a:endParaRPr sz="3600">
              <a:solidFill>
                <a:schemeClr val="dk1"/>
              </a:solidFill>
              <a:latin typeface="Inter ExtraLight"/>
              <a:ea typeface="Inter ExtraLight"/>
              <a:cs typeface="Inter ExtraLight"/>
              <a:sym typeface="Inter ExtraLight"/>
            </a:endParaRPr>
          </a:p>
        </p:txBody>
      </p:sp>
      <p:sp>
        <p:nvSpPr>
          <p:cNvPr id="628" name="Google Shape;628;p68"/>
          <p:cNvSpPr txBox="1"/>
          <p:nvPr/>
        </p:nvSpPr>
        <p:spPr>
          <a:xfrm>
            <a:off x="228600" y="1400175"/>
            <a:ext cx="6515100" cy="2955300"/>
          </a:xfrm>
          <a:prstGeom prst="rect">
            <a:avLst/>
          </a:prstGeom>
          <a:noFill/>
          <a:ln>
            <a:noFill/>
          </a:ln>
        </p:spPr>
        <p:txBody>
          <a:bodyPr anchorCtr="0" anchor="t" bIns="0" lIns="0" spcFirstLastPara="1" rIns="0" wrap="square" tIns="0">
            <a:spAutoFit/>
          </a:bodyPr>
          <a:lstStyle/>
          <a:p>
            <a:pPr indent="-381000" lvl="0" marL="457200" rtl="0" algn="l">
              <a:spcBef>
                <a:spcPts val="0"/>
              </a:spcBef>
              <a:spcAft>
                <a:spcPts val="0"/>
              </a:spcAft>
              <a:buSzPts val="2400"/>
              <a:buFont typeface="Inter Light"/>
              <a:buChar char="●"/>
            </a:pPr>
            <a:r>
              <a:rPr lang="en" sz="2400">
                <a:latin typeface="Inter Light"/>
                <a:ea typeface="Inter Light"/>
                <a:cs typeface="Inter Light"/>
                <a:sym typeface="Inter Light"/>
              </a:rPr>
              <a:t>Pulsar clients need to discover which broker is serving a particular topic</a:t>
            </a:r>
            <a:endParaRPr sz="2400">
              <a:latin typeface="Inter Light"/>
              <a:ea typeface="Inter Light"/>
              <a:cs typeface="Inter Light"/>
              <a:sym typeface="Inter Light"/>
            </a:endParaRPr>
          </a:p>
          <a:p>
            <a:pPr indent="-381000" lvl="0" marL="457200" rtl="0" algn="l">
              <a:spcBef>
                <a:spcPts val="0"/>
              </a:spcBef>
              <a:spcAft>
                <a:spcPts val="0"/>
              </a:spcAft>
              <a:buSzPts val="2400"/>
              <a:buFont typeface="Inter Light"/>
              <a:buChar char="●"/>
            </a:pPr>
            <a:r>
              <a:rPr lang="en" sz="2400">
                <a:latin typeface="Inter Light"/>
                <a:ea typeface="Inter Light"/>
                <a:cs typeface="Inter Light"/>
                <a:sym typeface="Inter Light"/>
              </a:rPr>
              <a:t>If a single client uses many topics, this process becomes inefficient, with individual calls for each topic</a:t>
            </a:r>
            <a:endParaRPr sz="2400">
              <a:latin typeface="Inter Light"/>
              <a:ea typeface="Inter Light"/>
              <a:cs typeface="Inter Light"/>
              <a:sym typeface="Inter Light"/>
            </a:endParaRPr>
          </a:p>
          <a:p>
            <a:pPr indent="-381000" lvl="0" marL="457200" rtl="0" algn="l">
              <a:spcBef>
                <a:spcPts val="0"/>
              </a:spcBef>
              <a:spcAft>
                <a:spcPts val="0"/>
              </a:spcAft>
              <a:buSzPts val="2400"/>
              <a:buFont typeface="Inter Light"/>
              <a:buChar char="●"/>
            </a:pPr>
            <a:r>
              <a:rPr lang="en" sz="2400">
                <a:latin typeface="Inter Light"/>
                <a:ea typeface="Inter Light"/>
                <a:cs typeface="Inter Light"/>
                <a:sym typeface="Inter Light"/>
              </a:rPr>
              <a:t>We should instead have a better way to describe the current assignments and </a:t>
            </a:r>
            <a:r>
              <a:rPr lang="en" sz="2400">
                <a:latin typeface="Inter Light"/>
                <a:ea typeface="Inter Light"/>
                <a:cs typeface="Inter Light"/>
                <a:sym typeface="Inter Light"/>
              </a:rPr>
              <a:t>propagate</a:t>
            </a:r>
            <a:r>
              <a:rPr lang="en" sz="2400">
                <a:latin typeface="Inter Light"/>
                <a:ea typeface="Inter Light"/>
                <a:cs typeface="Inter Light"/>
                <a:sym typeface="Inter Light"/>
              </a:rPr>
              <a:t> any changes</a:t>
            </a:r>
            <a:endParaRPr sz="2400">
              <a:latin typeface="Inter Light"/>
              <a:ea typeface="Inter Light"/>
              <a:cs typeface="Inter Light"/>
              <a:sym typeface="Inter Light"/>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2" name="Shape 632"/>
        <p:cNvGrpSpPr/>
        <p:nvPr/>
      </p:nvGrpSpPr>
      <p:grpSpPr>
        <a:xfrm>
          <a:off x="0" y="0"/>
          <a:ext cx="0" cy="0"/>
          <a:chOff x="0" y="0"/>
          <a:chExt cx="0" cy="0"/>
        </a:xfrm>
      </p:grpSpPr>
      <p:sp>
        <p:nvSpPr>
          <p:cNvPr id="633" name="Google Shape;633;p69"/>
          <p:cNvSpPr txBox="1"/>
          <p:nvPr/>
        </p:nvSpPr>
        <p:spPr>
          <a:xfrm>
            <a:off x="125050" y="53875"/>
            <a:ext cx="8686800" cy="498600"/>
          </a:xfrm>
          <a:prstGeom prst="rect">
            <a:avLst/>
          </a:prstGeom>
          <a:noFill/>
          <a:ln>
            <a:noFill/>
          </a:ln>
        </p:spPr>
        <p:txBody>
          <a:bodyPr anchorCtr="0" anchor="t" bIns="0" lIns="0" spcFirstLastPara="1" rIns="0" wrap="square" tIns="0">
            <a:spAutoFit/>
          </a:bodyPr>
          <a:lstStyle/>
          <a:p>
            <a:pPr indent="0" lvl="0" marL="0" rtl="0" algn="l">
              <a:lnSpc>
                <a:spcPct val="90000"/>
              </a:lnSpc>
              <a:spcBef>
                <a:spcPts val="0"/>
              </a:spcBef>
              <a:spcAft>
                <a:spcPts val="0"/>
              </a:spcAft>
              <a:buNone/>
            </a:pPr>
            <a:r>
              <a:rPr lang="en" sz="3600">
                <a:solidFill>
                  <a:schemeClr val="dk1"/>
                </a:solidFill>
                <a:latin typeface="Inter ExtraLight"/>
                <a:ea typeface="Inter ExtraLight"/>
                <a:cs typeface="Inter ExtraLight"/>
                <a:sym typeface="Inter ExtraLight"/>
              </a:rPr>
              <a:t>Improving service discovery</a:t>
            </a:r>
            <a:endParaRPr sz="3600">
              <a:solidFill>
                <a:schemeClr val="dk1"/>
              </a:solidFill>
              <a:latin typeface="Inter ExtraLight"/>
              <a:ea typeface="Inter ExtraLight"/>
              <a:cs typeface="Inter ExtraLight"/>
              <a:sym typeface="Inter ExtraLight"/>
            </a:endParaRPr>
          </a:p>
        </p:txBody>
      </p:sp>
      <p:sp>
        <p:nvSpPr>
          <p:cNvPr id="634" name="Google Shape;634;p69"/>
          <p:cNvSpPr txBox="1"/>
          <p:nvPr/>
        </p:nvSpPr>
        <p:spPr>
          <a:xfrm>
            <a:off x="228600" y="1400175"/>
            <a:ext cx="6515100" cy="2955300"/>
          </a:xfrm>
          <a:prstGeom prst="rect">
            <a:avLst/>
          </a:prstGeom>
          <a:noFill/>
          <a:ln>
            <a:noFill/>
          </a:ln>
        </p:spPr>
        <p:txBody>
          <a:bodyPr anchorCtr="0" anchor="t" bIns="0" lIns="0" spcFirstLastPara="1" rIns="0" wrap="square" tIns="0">
            <a:spAutoFit/>
          </a:bodyPr>
          <a:lstStyle/>
          <a:p>
            <a:pPr indent="-381000" lvl="0" marL="457200" rtl="0" algn="l">
              <a:spcBef>
                <a:spcPts val="0"/>
              </a:spcBef>
              <a:spcAft>
                <a:spcPts val="0"/>
              </a:spcAft>
              <a:buSzPts val="2400"/>
              <a:buFont typeface="Inter Light"/>
              <a:buChar char="●"/>
            </a:pPr>
            <a:r>
              <a:rPr lang="en" sz="2400">
                <a:latin typeface="Inter Light"/>
                <a:ea typeface="Inter Light"/>
                <a:cs typeface="Inter Light"/>
                <a:sym typeface="Inter Light"/>
              </a:rPr>
              <a:t>Pulsar clients need to discover which broker is serving a particular topic</a:t>
            </a:r>
            <a:endParaRPr sz="2400">
              <a:latin typeface="Inter Light"/>
              <a:ea typeface="Inter Light"/>
              <a:cs typeface="Inter Light"/>
              <a:sym typeface="Inter Light"/>
            </a:endParaRPr>
          </a:p>
          <a:p>
            <a:pPr indent="-381000" lvl="0" marL="457200" rtl="0" algn="l">
              <a:spcBef>
                <a:spcPts val="0"/>
              </a:spcBef>
              <a:spcAft>
                <a:spcPts val="0"/>
              </a:spcAft>
              <a:buSzPts val="2400"/>
              <a:buFont typeface="Inter Light"/>
              <a:buChar char="●"/>
            </a:pPr>
            <a:r>
              <a:rPr lang="en" sz="2400">
                <a:latin typeface="Inter Light"/>
                <a:ea typeface="Inter Light"/>
                <a:cs typeface="Inter Light"/>
                <a:sym typeface="Inter Light"/>
              </a:rPr>
              <a:t>If a single client uses many topics, this process becomes inefficient, with individual calls for each topic</a:t>
            </a:r>
            <a:endParaRPr sz="2400">
              <a:latin typeface="Inter Light"/>
              <a:ea typeface="Inter Light"/>
              <a:cs typeface="Inter Light"/>
              <a:sym typeface="Inter Light"/>
            </a:endParaRPr>
          </a:p>
          <a:p>
            <a:pPr indent="-381000" lvl="0" marL="457200" rtl="0" algn="l">
              <a:spcBef>
                <a:spcPts val="0"/>
              </a:spcBef>
              <a:spcAft>
                <a:spcPts val="0"/>
              </a:spcAft>
              <a:buSzPts val="2400"/>
              <a:buFont typeface="Inter Light"/>
              <a:buChar char="●"/>
            </a:pPr>
            <a:r>
              <a:rPr lang="en" sz="2400">
                <a:latin typeface="Inter Light"/>
                <a:ea typeface="Inter Light"/>
                <a:cs typeface="Inter Light"/>
                <a:sym typeface="Inter Light"/>
              </a:rPr>
              <a:t>We should instead have a better way to describe the current assignments and propagate any changes</a:t>
            </a:r>
            <a:endParaRPr sz="2400">
              <a:latin typeface="Inter Light"/>
              <a:ea typeface="Inter Light"/>
              <a:cs typeface="Inter Light"/>
              <a:sym typeface="Inter Light"/>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8" name="Shape 638"/>
        <p:cNvGrpSpPr/>
        <p:nvPr/>
      </p:nvGrpSpPr>
      <p:grpSpPr>
        <a:xfrm>
          <a:off x="0" y="0"/>
          <a:ext cx="0" cy="0"/>
          <a:chOff x="0" y="0"/>
          <a:chExt cx="0" cy="0"/>
        </a:xfrm>
      </p:grpSpPr>
      <p:sp>
        <p:nvSpPr>
          <p:cNvPr id="639" name="Google Shape;639;p70"/>
          <p:cNvSpPr txBox="1"/>
          <p:nvPr/>
        </p:nvSpPr>
        <p:spPr>
          <a:xfrm>
            <a:off x="228600" y="1400175"/>
            <a:ext cx="6515100" cy="2216400"/>
          </a:xfrm>
          <a:prstGeom prst="rect">
            <a:avLst/>
          </a:prstGeom>
          <a:noFill/>
          <a:ln>
            <a:noFill/>
          </a:ln>
        </p:spPr>
        <p:txBody>
          <a:bodyPr anchorCtr="0" anchor="t" bIns="0" lIns="0" spcFirstLastPara="1" rIns="0" wrap="square" tIns="0">
            <a:spAutoFit/>
          </a:bodyPr>
          <a:lstStyle/>
          <a:p>
            <a:pPr indent="-381000" lvl="0" marL="457200" rtl="0" algn="l">
              <a:spcBef>
                <a:spcPts val="0"/>
              </a:spcBef>
              <a:spcAft>
                <a:spcPts val="0"/>
              </a:spcAft>
              <a:buSzPts val="2400"/>
              <a:buFont typeface="Inter Light"/>
              <a:buChar char="●"/>
            </a:pPr>
            <a:r>
              <a:rPr lang="en" sz="2400">
                <a:latin typeface="Inter Light"/>
                <a:ea typeface="Inter Light"/>
                <a:cs typeface="Inter Light"/>
                <a:sym typeface="Inter Light"/>
              </a:rPr>
              <a:t>Similarly to service discovery, if we’re trying to establish a producer session over many topic, we can avoid repeating many tasks:</a:t>
            </a:r>
            <a:endParaRPr sz="2400">
              <a:latin typeface="Inter Light"/>
              <a:ea typeface="Inter Light"/>
              <a:cs typeface="Inter Light"/>
              <a:sym typeface="Inter Light"/>
            </a:endParaRPr>
          </a:p>
          <a:p>
            <a:pPr indent="-381000" lvl="1" marL="914400" rtl="0" algn="l">
              <a:spcBef>
                <a:spcPts val="0"/>
              </a:spcBef>
              <a:spcAft>
                <a:spcPts val="0"/>
              </a:spcAft>
              <a:buSzPts val="2400"/>
              <a:buFont typeface="Inter Light"/>
              <a:buChar char="○"/>
            </a:pPr>
            <a:r>
              <a:rPr lang="en" sz="2400">
                <a:latin typeface="Inter Light"/>
                <a:ea typeface="Inter Light"/>
                <a:cs typeface="Inter Light"/>
                <a:sym typeface="Inter Light"/>
              </a:rPr>
              <a:t>One RPC per broker</a:t>
            </a:r>
            <a:endParaRPr sz="2400">
              <a:latin typeface="Inter Light"/>
              <a:ea typeface="Inter Light"/>
              <a:cs typeface="Inter Light"/>
              <a:sym typeface="Inter Light"/>
            </a:endParaRPr>
          </a:p>
          <a:p>
            <a:pPr indent="-381000" lvl="1" marL="914400" rtl="0" algn="l">
              <a:spcBef>
                <a:spcPts val="0"/>
              </a:spcBef>
              <a:spcAft>
                <a:spcPts val="0"/>
              </a:spcAft>
              <a:buSzPts val="2400"/>
              <a:buFont typeface="Inter Light"/>
              <a:buChar char="○"/>
            </a:pPr>
            <a:r>
              <a:rPr lang="en" sz="2400">
                <a:latin typeface="Inter Light"/>
                <a:ea typeface="Inter Light"/>
                <a:cs typeface="Inter Light"/>
                <a:sym typeface="Inter Light"/>
              </a:rPr>
              <a:t>Single check for schema / permissions</a:t>
            </a:r>
            <a:endParaRPr sz="2400">
              <a:latin typeface="Inter Light"/>
              <a:ea typeface="Inter Light"/>
              <a:cs typeface="Inter Light"/>
              <a:sym typeface="Inter Light"/>
            </a:endParaRPr>
          </a:p>
        </p:txBody>
      </p:sp>
      <p:sp>
        <p:nvSpPr>
          <p:cNvPr id="640" name="Google Shape;640;p70"/>
          <p:cNvSpPr txBox="1"/>
          <p:nvPr/>
        </p:nvSpPr>
        <p:spPr>
          <a:xfrm>
            <a:off x="125050" y="53875"/>
            <a:ext cx="8686800" cy="498600"/>
          </a:xfrm>
          <a:prstGeom prst="rect">
            <a:avLst/>
          </a:prstGeom>
          <a:noFill/>
          <a:ln>
            <a:noFill/>
          </a:ln>
        </p:spPr>
        <p:txBody>
          <a:bodyPr anchorCtr="0" anchor="t" bIns="0" lIns="0" spcFirstLastPara="1" rIns="0" wrap="square" tIns="0">
            <a:spAutoFit/>
          </a:bodyPr>
          <a:lstStyle/>
          <a:p>
            <a:pPr indent="0" lvl="0" marL="0" rtl="0" algn="l">
              <a:lnSpc>
                <a:spcPct val="90000"/>
              </a:lnSpc>
              <a:spcBef>
                <a:spcPts val="0"/>
              </a:spcBef>
              <a:spcAft>
                <a:spcPts val="0"/>
              </a:spcAft>
              <a:buNone/>
            </a:pPr>
            <a:r>
              <a:rPr lang="en" sz="3600">
                <a:solidFill>
                  <a:schemeClr val="dk1"/>
                </a:solidFill>
                <a:latin typeface="Inter ExtraLight"/>
                <a:ea typeface="Inter ExtraLight"/>
                <a:cs typeface="Inter ExtraLight"/>
                <a:sym typeface="Inter ExtraLight"/>
              </a:rPr>
              <a:t>Improving session establishment</a:t>
            </a:r>
            <a:endParaRPr sz="3600">
              <a:solidFill>
                <a:schemeClr val="dk1"/>
              </a:solidFill>
              <a:latin typeface="Inter ExtraLight"/>
              <a:ea typeface="Inter ExtraLight"/>
              <a:cs typeface="Inter ExtraLight"/>
              <a:sym typeface="Inter ExtraLight"/>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44" name="Shape 644"/>
        <p:cNvGrpSpPr/>
        <p:nvPr/>
      </p:nvGrpSpPr>
      <p:grpSpPr>
        <a:xfrm>
          <a:off x="0" y="0"/>
          <a:ext cx="0" cy="0"/>
          <a:chOff x="0" y="0"/>
          <a:chExt cx="0" cy="0"/>
        </a:xfrm>
      </p:grpSpPr>
      <p:sp>
        <p:nvSpPr>
          <p:cNvPr id="645" name="Google Shape;645;p71"/>
          <p:cNvSpPr txBox="1"/>
          <p:nvPr/>
        </p:nvSpPr>
        <p:spPr>
          <a:xfrm>
            <a:off x="228600" y="131550"/>
            <a:ext cx="8686800" cy="665100"/>
          </a:xfrm>
          <a:prstGeom prst="rect">
            <a:avLst/>
          </a:prstGeom>
          <a:noFill/>
          <a:ln>
            <a:noFill/>
          </a:ln>
        </p:spPr>
        <p:txBody>
          <a:bodyPr anchorCtr="0" anchor="t" bIns="0" lIns="0" spcFirstLastPara="1" rIns="0" wrap="square" tIns="0">
            <a:spAutoFit/>
          </a:bodyPr>
          <a:lstStyle/>
          <a:p>
            <a:pPr indent="0" lvl="0" marL="0" rtl="0" algn="l">
              <a:lnSpc>
                <a:spcPct val="90000"/>
              </a:lnSpc>
              <a:spcBef>
                <a:spcPts val="0"/>
              </a:spcBef>
              <a:spcAft>
                <a:spcPts val="0"/>
              </a:spcAft>
              <a:buNone/>
            </a:pPr>
            <a:r>
              <a:rPr lang="en" sz="4800">
                <a:latin typeface="Inter ExtraLight"/>
                <a:ea typeface="Inter ExtraLight"/>
                <a:cs typeface="Inter ExtraLight"/>
                <a:sym typeface="Inter ExtraLight"/>
              </a:rPr>
              <a:t>Conclusion</a:t>
            </a:r>
            <a:endParaRPr sz="4800">
              <a:latin typeface="Inter ExtraLight"/>
              <a:ea typeface="Inter ExtraLight"/>
              <a:cs typeface="Inter ExtraLight"/>
              <a:sym typeface="Inter ExtraLight"/>
            </a:endParaRPr>
          </a:p>
        </p:txBody>
      </p:sp>
      <p:pic>
        <p:nvPicPr>
          <p:cNvPr id="646" name="Google Shape;646;p71"/>
          <p:cNvPicPr preferRelativeResize="0"/>
          <p:nvPr/>
        </p:nvPicPr>
        <p:blipFill>
          <a:blip r:embed="rId4">
            <a:alphaModFix amt="63000"/>
          </a:blip>
          <a:stretch>
            <a:fillRect/>
          </a:stretch>
        </p:blipFill>
        <p:spPr>
          <a:xfrm>
            <a:off x="228600" y="4680200"/>
            <a:ext cx="632150" cy="234700"/>
          </a:xfrm>
          <a:prstGeom prst="rect">
            <a:avLst/>
          </a:prstGeom>
          <a:noFill/>
          <a:ln>
            <a:noFill/>
          </a:ln>
        </p:spPr>
      </p:pic>
      <p:sp>
        <p:nvSpPr>
          <p:cNvPr id="647" name="Google Shape;647;p71"/>
          <p:cNvSpPr txBox="1"/>
          <p:nvPr/>
        </p:nvSpPr>
        <p:spPr>
          <a:xfrm>
            <a:off x="228600" y="1239825"/>
            <a:ext cx="6515100" cy="29553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2400">
                <a:latin typeface="Inter Light"/>
                <a:ea typeface="Inter Light"/>
                <a:cs typeface="Inter Light"/>
                <a:sym typeface="Inter Light"/>
              </a:rPr>
              <a:t>Pulsar 3.0 started a new chapter in how Pulsar releases are managed</a:t>
            </a:r>
            <a:endParaRPr sz="2400">
              <a:latin typeface="Inter Light"/>
              <a:ea typeface="Inter Light"/>
              <a:cs typeface="Inter Light"/>
              <a:sym typeface="Inter Light"/>
            </a:endParaRPr>
          </a:p>
          <a:p>
            <a:pPr indent="0" lvl="0" marL="0" rtl="0" algn="l">
              <a:spcBef>
                <a:spcPts val="0"/>
              </a:spcBef>
              <a:spcAft>
                <a:spcPts val="0"/>
              </a:spcAft>
              <a:buNone/>
            </a:pPr>
            <a:r>
              <a:t/>
            </a:r>
            <a:endParaRPr sz="2400">
              <a:latin typeface="Inter Light"/>
              <a:ea typeface="Inter Light"/>
              <a:cs typeface="Inter Light"/>
              <a:sym typeface="Inter Light"/>
            </a:endParaRPr>
          </a:p>
          <a:p>
            <a:pPr indent="0" lvl="0" marL="0" rtl="0" algn="l">
              <a:spcBef>
                <a:spcPts val="0"/>
              </a:spcBef>
              <a:spcAft>
                <a:spcPts val="0"/>
              </a:spcAft>
              <a:buNone/>
            </a:pPr>
            <a:r>
              <a:rPr lang="en" sz="2400">
                <a:latin typeface="Inter Light"/>
                <a:ea typeface="Inter Light"/>
                <a:cs typeface="Inter Light"/>
                <a:sym typeface="Inter Light"/>
              </a:rPr>
              <a:t>Many improvements in 3.0/3.1 and many </a:t>
            </a:r>
            <a:r>
              <a:rPr lang="en" sz="2400">
                <a:latin typeface="Inter Light"/>
                <a:ea typeface="Inter Light"/>
                <a:cs typeface="Inter Light"/>
                <a:sym typeface="Inter Light"/>
              </a:rPr>
              <a:t>other</a:t>
            </a:r>
            <a:r>
              <a:rPr lang="en" sz="2400">
                <a:latin typeface="Inter Light"/>
                <a:ea typeface="Inter Light"/>
                <a:cs typeface="Inter Light"/>
                <a:sym typeface="Inter Light"/>
              </a:rPr>
              <a:t> coming in 2024</a:t>
            </a:r>
            <a:endParaRPr sz="2400">
              <a:latin typeface="Inter Light"/>
              <a:ea typeface="Inter Light"/>
              <a:cs typeface="Inter Light"/>
              <a:sym typeface="Inter Light"/>
            </a:endParaRPr>
          </a:p>
          <a:p>
            <a:pPr indent="0" lvl="0" marL="0" rtl="0" algn="l">
              <a:spcBef>
                <a:spcPts val="0"/>
              </a:spcBef>
              <a:spcAft>
                <a:spcPts val="0"/>
              </a:spcAft>
              <a:buNone/>
            </a:pPr>
            <a:r>
              <a:t/>
            </a:r>
            <a:endParaRPr sz="2400">
              <a:latin typeface="Inter Light"/>
              <a:ea typeface="Inter Light"/>
              <a:cs typeface="Inter Light"/>
              <a:sym typeface="Inter Light"/>
            </a:endParaRPr>
          </a:p>
          <a:p>
            <a:pPr indent="0" lvl="0" marL="0" rtl="0" algn="l">
              <a:spcBef>
                <a:spcPts val="0"/>
              </a:spcBef>
              <a:spcAft>
                <a:spcPts val="0"/>
              </a:spcAft>
              <a:buNone/>
            </a:pPr>
            <a:r>
              <a:rPr lang="en" sz="2400">
                <a:latin typeface="Inter Light"/>
                <a:ea typeface="Inter Light"/>
                <a:cs typeface="Inter Light"/>
                <a:sym typeface="Inter Light"/>
              </a:rPr>
              <a:t>We are now better positioned to deliver features &amp; improvements, fast &amp; safely</a:t>
            </a:r>
            <a:endParaRPr sz="2400">
              <a:latin typeface="Inter Light"/>
              <a:ea typeface="Inter Light"/>
              <a:cs typeface="Inter Light"/>
              <a:sym typeface="Inter Ligh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32"/>
          <p:cNvSpPr/>
          <p:nvPr/>
        </p:nvSpPr>
        <p:spPr>
          <a:xfrm>
            <a:off x="3316658" y="1504778"/>
            <a:ext cx="1569300" cy="1525200"/>
          </a:xfrm>
          <a:prstGeom prst="roundRect">
            <a:avLst>
              <a:gd fmla="val 10359" name="adj"/>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73" name="Google Shape;173;p32"/>
          <p:cNvPicPr preferRelativeResize="0"/>
          <p:nvPr/>
        </p:nvPicPr>
        <p:blipFill>
          <a:blip r:embed="rId3">
            <a:alphaModFix/>
          </a:blip>
          <a:stretch>
            <a:fillRect/>
          </a:stretch>
        </p:blipFill>
        <p:spPr>
          <a:xfrm>
            <a:off x="3477756" y="1831077"/>
            <a:ext cx="1247145" cy="872622"/>
          </a:xfrm>
          <a:prstGeom prst="rect">
            <a:avLst/>
          </a:prstGeom>
          <a:noFill/>
          <a:ln>
            <a:noFill/>
          </a:ln>
        </p:spPr>
      </p:pic>
      <p:sp>
        <p:nvSpPr>
          <p:cNvPr id="174" name="Google Shape;174;p32"/>
          <p:cNvSpPr/>
          <p:nvPr/>
        </p:nvSpPr>
        <p:spPr>
          <a:xfrm>
            <a:off x="3107551" y="3621006"/>
            <a:ext cx="1987500" cy="1383300"/>
          </a:xfrm>
          <a:prstGeom prst="roundRect">
            <a:avLst>
              <a:gd fmla="val 13483" name="adj"/>
            </a:avLst>
          </a:prstGeom>
          <a:solidFill>
            <a:schemeClr val="lt1"/>
          </a:solidFill>
          <a:ln cap="flat" cmpd="sng" w="9525">
            <a:solidFill>
              <a:schemeClr val="lt1"/>
            </a:solidFill>
            <a:prstDash val="solid"/>
            <a:round/>
            <a:headEnd len="sm" w="sm" type="none"/>
            <a:tailEnd len="sm" w="sm" type="none"/>
          </a:ln>
        </p:spPr>
        <p:txBody>
          <a:bodyPr anchorCtr="0" anchor="t" bIns="91425" lIns="91425" spcFirstLastPara="1" rIns="91425" wrap="square" tIns="45700">
            <a:noAutofit/>
          </a:bodyPr>
          <a:lstStyle/>
          <a:p>
            <a:pPr indent="0" lvl="0" marL="0" rtl="0" algn="ctr">
              <a:spcBef>
                <a:spcPts val="0"/>
              </a:spcBef>
              <a:spcAft>
                <a:spcPts val="0"/>
              </a:spcAft>
              <a:buNone/>
            </a:pPr>
            <a:r>
              <a:rPr lang="en" sz="1000">
                <a:solidFill>
                  <a:schemeClr val="dk1"/>
                </a:solidFill>
                <a:latin typeface="Inter SemiBold"/>
                <a:ea typeface="Inter SemiBold"/>
                <a:cs typeface="Inter SemiBold"/>
                <a:sym typeface="Inter SemiBold"/>
              </a:rPr>
              <a:t>Data Offloaders</a:t>
            </a:r>
            <a:endParaRPr sz="1000">
              <a:solidFill>
                <a:schemeClr val="dk1"/>
              </a:solidFill>
              <a:latin typeface="Inter SemiBold"/>
              <a:ea typeface="Inter SemiBold"/>
              <a:cs typeface="Inter SemiBold"/>
              <a:sym typeface="Inter SemiBold"/>
            </a:endParaRPr>
          </a:p>
          <a:p>
            <a:pPr indent="0" lvl="0" marL="0" rtl="0" algn="ctr">
              <a:spcBef>
                <a:spcPts val="0"/>
              </a:spcBef>
              <a:spcAft>
                <a:spcPts val="0"/>
              </a:spcAft>
              <a:buNone/>
            </a:pPr>
            <a:r>
              <a:rPr lang="en" sz="1000">
                <a:solidFill>
                  <a:schemeClr val="dk1"/>
                </a:solidFill>
                <a:latin typeface="Inter SemiBold"/>
                <a:ea typeface="Inter SemiBold"/>
                <a:cs typeface="Inter SemiBold"/>
                <a:sym typeface="Inter SemiBold"/>
              </a:rPr>
              <a:t>(Tiered Storage)</a:t>
            </a:r>
            <a:endParaRPr sz="1000">
              <a:solidFill>
                <a:schemeClr val="dk1"/>
              </a:solidFill>
              <a:latin typeface="Inter SemiBold"/>
              <a:ea typeface="Inter SemiBold"/>
              <a:cs typeface="Inter SemiBold"/>
              <a:sym typeface="Inter SemiBold"/>
            </a:endParaRPr>
          </a:p>
        </p:txBody>
      </p:sp>
      <p:pic>
        <p:nvPicPr>
          <p:cNvPr id="175" name="Google Shape;175;p32"/>
          <p:cNvPicPr preferRelativeResize="0"/>
          <p:nvPr/>
        </p:nvPicPr>
        <p:blipFill>
          <a:blip r:embed="rId4">
            <a:alphaModFix/>
          </a:blip>
          <a:stretch>
            <a:fillRect/>
          </a:stretch>
        </p:blipFill>
        <p:spPr>
          <a:xfrm>
            <a:off x="4328950" y="4102920"/>
            <a:ext cx="489050" cy="366306"/>
          </a:xfrm>
          <a:prstGeom prst="rect">
            <a:avLst/>
          </a:prstGeom>
          <a:noFill/>
          <a:ln>
            <a:noFill/>
          </a:ln>
        </p:spPr>
      </p:pic>
      <p:pic>
        <p:nvPicPr>
          <p:cNvPr id="176" name="Google Shape;176;p32"/>
          <p:cNvPicPr preferRelativeResize="0"/>
          <p:nvPr/>
        </p:nvPicPr>
        <p:blipFill>
          <a:blip r:embed="rId5">
            <a:alphaModFix/>
          </a:blip>
          <a:stretch>
            <a:fillRect/>
          </a:stretch>
        </p:blipFill>
        <p:spPr>
          <a:xfrm>
            <a:off x="3284050" y="4170773"/>
            <a:ext cx="891149" cy="230614"/>
          </a:xfrm>
          <a:prstGeom prst="rect">
            <a:avLst/>
          </a:prstGeom>
          <a:noFill/>
          <a:ln>
            <a:noFill/>
          </a:ln>
        </p:spPr>
      </p:pic>
      <p:pic>
        <p:nvPicPr>
          <p:cNvPr id="177" name="Google Shape;177;p32"/>
          <p:cNvPicPr preferRelativeResize="0"/>
          <p:nvPr/>
        </p:nvPicPr>
        <p:blipFill>
          <a:blip r:embed="rId6">
            <a:alphaModFix/>
          </a:blip>
          <a:stretch>
            <a:fillRect/>
          </a:stretch>
        </p:blipFill>
        <p:spPr>
          <a:xfrm>
            <a:off x="3292594" y="4460374"/>
            <a:ext cx="1296184" cy="361875"/>
          </a:xfrm>
          <a:prstGeom prst="rect">
            <a:avLst/>
          </a:prstGeom>
          <a:noFill/>
          <a:ln>
            <a:noFill/>
          </a:ln>
        </p:spPr>
      </p:pic>
      <p:sp>
        <p:nvSpPr>
          <p:cNvPr id="178" name="Google Shape;178;p32"/>
          <p:cNvSpPr/>
          <p:nvPr/>
        </p:nvSpPr>
        <p:spPr>
          <a:xfrm>
            <a:off x="5510274" y="3621006"/>
            <a:ext cx="3338100" cy="1383300"/>
          </a:xfrm>
          <a:prstGeom prst="roundRect">
            <a:avLst>
              <a:gd fmla="val 13483" name="adj"/>
            </a:avLst>
          </a:prstGeom>
          <a:solidFill>
            <a:schemeClr val="lt1"/>
          </a:solidFill>
          <a:ln cap="flat" cmpd="sng" w="9525">
            <a:solidFill>
              <a:schemeClr val="lt1"/>
            </a:solidFill>
            <a:prstDash val="solid"/>
            <a:round/>
            <a:headEnd len="sm" w="sm" type="none"/>
            <a:tailEnd len="sm" w="sm" type="none"/>
          </a:ln>
        </p:spPr>
        <p:txBody>
          <a:bodyPr anchorCtr="0" anchor="t" bIns="91425" lIns="91425" spcFirstLastPara="1" rIns="91425" wrap="square" tIns="45700">
            <a:noAutofit/>
          </a:bodyPr>
          <a:lstStyle/>
          <a:p>
            <a:pPr indent="0" lvl="0" marL="0" rtl="0" algn="ctr">
              <a:spcBef>
                <a:spcPts val="0"/>
              </a:spcBef>
              <a:spcAft>
                <a:spcPts val="0"/>
              </a:spcAft>
              <a:buNone/>
            </a:pPr>
            <a:r>
              <a:rPr lang="en" sz="1000">
                <a:solidFill>
                  <a:schemeClr val="dk1"/>
                </a:solidFill>
                <a:latin typeface="Inter SemiBold"/>
                <a:ea typeface="Inter SemiBold"/>
                <a:cs typeface="Inter SemiBold"/>
                <a:sym typeface="Inter SemiBold"/>
              </a:rPr>
              <a:t>Client Libraries</a:t>
            </a:r>
            <a:endParaRPr sz="1000">
              <a:solidFill>
                <a:schemeClr val="dk1"/>
              </a:solidFill>
              <a:latin typeface="Inter SemiBold"/>
              <a:ea typeface="Inter SemiBold"/>
              <a:cs typeface="Inter SemiBold"/>
              <a:sym typeface="Inter SemiBold"/>
            </a:endParaRPr>
          </a:p>
        </p:txBody>
      </p:sp>
      <p:pic>
        <p:nvPicPr>
          <p:cNvPr id="179" name="Google Shape;179;p32"/>
          <p:cNvPicPr preferRelativeResize="0"/>
          <p:nvPr/>
        </p:nvPicPr>
        <p:blipFill>
          <a:blip r:embed="rId7">
            <a:alphaModFix/>
          </a:blip>
          <a:stretch>
            <a:fillRect/>
          </a:stretch>
        </p:blipFill>
        <p:spPr>
          <a:xfrm>
            <a:off x="5715174" y="3985313"/>
            <a:ext cx="226783" cy="306390"/>
          </a:xfrm>
          <a:prstGeom prst="rect">
            <a:avLst/>
          </a:prstGeom>
          <a:noFill/>
          <a:ln>
            <a:noFill/>
          </a:ln>
        </p:spPr>
      </p:pic>
      <p:pic>
        <p:nvPicPr>
          <p:cNvPr id="180" name="Google Shape;180;p32"/>
          <p:cNvPicPr preferRelativeResize="0"/>
          <p:nvPr/>
        </p:nvPicPr>
        <p:blipFill>
          <a:blip r:embed="rId8">
            <a:alphaModFix/>
          </a:blip>
          <a:stretch>
            <a:fillRect/>
          </a:stretch>
        </p:blipFill>
        <p:spPr>
          <a:xfrm>
            <a:off x="6138846" y="4048428"/>
            <a:ext cx="267173" cy="266154"/>
          </a:xfrm>
          <a:prstGeom prst="rect">
            <a:avLst/>
          </a:prstGeom>
          <a:noFill/>
          <a:ln>
            <a:noFill/>
          </a:ln>
        </p:spPr>
      </p:pic>
      <p:pic>
        <p:nvPicPr>
          <p:cNvPr id="181" name="Google Shape;181;p32"/>
          <p:cNvPicPr preferRelativeResize="0"/>
          <p:nvPr/>
        </p:nvPicPr>
        <p:blipFill>
          <a:blip r:embed="rId9">
            <a:alphaModFix/>
          </a:blip>
          <a:stretch>
            <a:fillRect/>
          </a:stretch>
        </p:blipFill>
        <p:spPr>
          <a:xfrm>
            <a:off x="6565775" y="4095155"/>
            <a:ext cx="459536" cy="172692"/>
          </a:xfrm>
          <a:prstGeom prst="rect">
            <a:avLst/>
          </a:prstGeom>
          <a:noFill/>
          <a:ln>
            <a:noFill/>
          </a:ln>
        </p:spPr>
      </p:pic>
      <p:pic>
        <p:nvPicPr>
          <p:cNvPr id="182" name="Google Shape;182;p32"/>
          <p:cNvPicPr preferRelativeResize="0"/>
          <p:nvPr/>
        </p:nvPicPr>
        <p:blipFill>
          <a:blip r:embed="rId10">
            <a:alphaModFix/>
          </a:blip>
          <a:stretch>
            <a:fillRect/>
          </a:stretch>
        </p:blipFill>
        <p:spPr>
          <a:xfrm>
            <a:off x="7203528" y="4056453"/>
            <a:ext cx="407762" cy="250095"/>
          </a:xfrm>
          <a:prstGeom prst="rect">
            <a:avLst/>
          </a:prstGeom>
          <a:noFill/>
          <a:ln>
            <a:noFill/>
          </a:ln>
        </p:spPr>
      </p:pic>
      <p:pic>
        <p:nvPicPr>
          <p:cNvPr id="183" name="Google Shape;183;p32"/>
          <p:cNvPicPr preferRelativeResize="0"/>
          <p:nvPr/>
        </p:nvPicPr>
        <p:blipFill>
          <a:blip r:embed="rId11">
            <a:alphaModFix/>
          </a:blip>
          <a:stretch>
            <a:fillRect/>
          </a:stretch>
        </p:blipFill>
        <p:spPr>
          <a:xfrm>
            <a:off x="7751464" y="4043064"/>
            <a:ext cx="407763" cy="218171"/>
          </a:xfrm>
          <a:prstGeom prst="rect">
            <a:avLst/>
          </a:prstGeom>
          <a:noFill/>
          <a:ln>
            <a:noFill/>
          </a:ln>
        </p:spPr>
      </p:pic>
      <p:pic>
        <p:nvPicPr>
          <p:cNvPr id="184" name="Google Shape;184;p32"/>
          <p:cNvPicPr preferRelativeResize="0"/>
          <p:nvPr/>
        </p:nvPicPr>
        <p:blipFill rotWithShape="1">
          <a:blip r:embed="rId12">
            <a:alphaModFix/>
          </a:blip>
          <a:srcRect b="0" l="0" r="52346" t="0"/>
          <a:stretch/>
        </p:blipFill>
        <p:spPr>
          <a:xfrm>
            <a:off x="7207242" y="4425215"/>
            <a:ext cx="457260" cy="287905"/>
          </a:xfrm>
          <a:prstGeom prst="rect">
            <a:avLst/>
          </a:prstGeom>
          <a:noFill/>
          <a:ln>
            <a:noFill/>
          </a:ln>
        </p:spPr>
      </p:pic>
      <p:pic>
        <p:nvPicPr>
          <p:cNvPr id="185" name="Google Shape;185;p32"/>
          <p:cNvPicPr preferRelativeResize="0"/>
          <p:nvPr/>
        </p:nvPicPr>
        <p:blipFill>
          <a:blip r:embed="rId13">
            <a:alphaModFix/>
          </a:blip>
          <a:stretch>
            <a:fillRect/>
          </a:stretch>
        </p:blipFill>
        <p:spPr>
          <a:xfrm>
            <a:off x="5727073" y="4455975"/>
            <a:ext cx="230005" cy="258545"/>
          </a:xfrm>
          <a:prstGeom prst="rect">
            <a:avLst/>
          </a:prstGeom>
          <a:noFill/>
          <a:ln>
            <a:noFill/>
          </a:ln>
        </p:spPr>
      </p:pic>
      <p:pic>
        <p:nvPicPr>
          <p:cNvPr id="186" name="Google Shape;186;p32"/>
          <p:cNvPicPr preferRelativeResize="0"/>
          <p:nvPr/>
        </p:nvPicPr>
        <p:blipFill>
          <a:blip r:embed="rId14">
            <a:alphaModFix/>
          </a:blip>
          <a:stretch>
            <a:fillRect/>
          </a:stretch>
        </p:blipFill>
        <p:spPr>
          <a:xfrm>
            <a:off x="6052834" y="4365651"/>
            <a:ext cx="439203" cy="439205"/>
          </a:xfrm>
          <a:prstGeom prst="rect">
            <a:avLst/>
          </a:prstGeom>
          <a:noFill/>
          <a:ln>
            <a:noFill/>
          </a:ln>
        </p:spPr>
      </p:pic>
      <p:pic>
        <p:nvPicPr>
          <p:cNvPr id="187" name="Google Shape;187;p32"/>
          <p:cNvPicPr preferRelativeResize="0"/>
          <p:nvPr/>
        </p:nvPicPr>
        <p:blipFill>
          <a:blip r:embed="rId15">
            <a:alphaModFix/>
          </a:blip>
          <a:stretch>
            <a:fillRect/>
          </a:stretch>
        </p:blipFill>
        <p:spPr>
          <a:xfrm>
            <a:off x="6587798" y="4461638"/>
            <a:ext cx="539776" cy="247224"/>
          </a:xfrm>
          <a:prstGeom prst="rect">
            <a:avLst/>
          </a:prstGeom>
          <a:noFill/>
          <a:ln>
            <a:noFill/>
          </a:ln>
        </p:spPr>
      </p:pic>
      <p:pic>
        <p:nvPicPr>
          <p:cNvPr id="188" name="Google Shape;188;p32"/>
          <p:cNvPicPr preferRelativeResize="0"/>
          <p:nvPr/>
        </p:nvPicPr>
        <p:blipFill>
          <a:blip r:embed="rId16">
            <a:alphaModFix/>
          </a:blip>
          <a:stretch>
            <a:fillRect/>
          </a:stretch>
        </p:blipFill>
        <p:spPr>
          <a:xfrm>
            <a:off x="8311317" y="4008200"/>
            <a:ext cx="287885" cy="287901"/>
          </a:xfrm>
          <a:prstGeom prst="rect">
            <a:avLst/>
          </a:prstGeom>
          <a:noFill/>
          <a:ln>
            <a:noFill/>
          </a:ln>
        </p:spPr>
      </p:pic>
      <p:cxnSp>
        <p:nvCxnSpPr>
          <p:cNvPr id="189" name="Google Shape;189;p32"/>
          <p:cNvCxnSpPr>
            <a:stCxn id="172" idx="2"/>
            <a:endCxn id="174" idx="0"/>
          </p:cNvCxnSpPr>
          <p:nvPr/>
        </p:nvCxnSpPr>
        <p:spPr>
          <a:xfrm>
            <a:off x="4101308" y="3029978"/>
            <a:ext cx="0" cy="591000"/>
          </a:xfrm>
          <a:prstGeom prst="straightConnector1">
            <a:avLst/>
          </a:prstGeom>
          <a:noFill/>
          <a:ln cap="flat" cmpd="sng" w="9525">
            <a:solidFill>
              <a:schemeClr val="lt1"/>
            </a:solidFill>
            <a:prstDash val="solid"/>
            <a:round/>
            <a:headEnd len="med" w="med" type="none"/>
            <a:tailEnd len="med" w="med" type="none"/>
          </a:ln>
        </p:spPr>
      </p:cxnSp>
      <p:cxnSp>
        <p:nvCxnSpPr>
          <p:cNvPr id="190" name="Google Shape;190;p32"/>
          <p:cNvCxnSpPr/>
          <p:nvPr/>
        </p:nvCxnSpPr>
        <p:spPr>
          <a:xfrm>
            <a:off x="4838100" y="2997700"/>
            <a:ext cx="739500" cy="659100"/>
          </a:xfrm>
          <a:prstGeom prst="straightConnector1">
            <a:avLst/>
          </a:prstGeom>
          <a:noFill/>
          <a:ln cap="flat" cmpd="sng" w="9525">
            <a:solidFill>
              <a:schemeClr val="lt1"/>
            </a:solidFill>
            <a:prstDash val="solid"/>
            <a:round/>
            <a:headEnd len="med" w="med" type="none"/>
            <a:tailEnd len="med" w="med" type="none"/>
          </a:ln>
        </p:spPr>
      </p:cxnSp>
      <p:sp>
        <p:nvSpPr>
          <p:cNvPr id="191" name="Google Shape;191;p32"/>
          <p:cNvSpPr txBox="1"/>
          <p:nvPr>
            <p:ph type="title"/>
          </p:nvPr>
        </p:nvSpPr>
        <p:spPr>
          <a:xfrm>
            <a:off x="228600" y="444000"/>
            <a:ext cx="8203200" cy="8619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sz="2800"/>
              <a:t>First streaming data system introduced tiered storage</a:t>
            </a:r>
            <a:endParaRPr sz="2800"/>
          </a:p>
        </p:txBody>
      </p:sp>
      <p:sp>
        <p:nvSpPr>
          <p:cNvPr id="192" name="Google Shape;192;p32"/>
          <p:cNvSpPr txBox="1"/>
          <p:nvPr>
            <p:ph idx="1" type="subTitle"/>
          </p:nvPr>
        </p:nvSpPr>
        <p:spPr>
          <a:xfrm>
            <a:off x="228600" y="228600"/>
            <a:ext cx="4103100" cy="2154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HUGE GROWTH IN THE COMMUNITY</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33"/>
          <p:cNvSpPr/>
          <p:nvPr/>
        </p:nvSpPr>
        <p:spPr>
          <a:xfrm>
            <a:off x="3316658" y="1504778"/>
            <a:ext cx="1569300" cy="1525200"/>
          </a:xfrm>
          <a:prstGeom prst="roundRect">
            <a:avLst>
              <a:gd fmla="val 10359" name="adj"/>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98" name="Google Shape;198;p33"/>
          <p:cNvPicPr preferRelativeResize="0"/>
          <p:nvPr/>
        </p:nvPicPr>
        <p:blipFill>
          <a:blip r:embed="rId3">
            <a:alphaModFix/>
          </a:blip>
          <a:stretch>
            <a:fillRect/>
          </a:stretch>
        </p:blipFill>
        <p:spPr>
          <a:xfrm>
            <a:off x="3477756" y="1831077"/>
            <a:ext cx="1247145" cy="872622"/>
          </a:xfrm>
          <a:prstGeom prst="rect">
            <a:avLst/>
          </a:prstGeom>
          <a:noFill/>
          <a:ln>
            <a:noFill/>
          </a:ln>
        </p:spPr>
      </p:pic>
      <p:sp>
        <p:nvSpPr>
          <p:cNvPr id="199" name="Google Shape;199;p33"/>
          <p:cNvSpPr/>
          <p:nvPr/>
        </p:nvSpPr>
        <p:spPr>
          <a:xfrm>
            <a:off x="311700" y="3620025"/>
            <a:ext cx="2396700" cy="1383300"/>
          </a:xfrm>
          <a:prstGeom prst="roundRect">
            <a:avLst>
              <a:gd fmla="val 13483" name="adj"/>
            </a:avLst>
          </a:prstGeom>
          <a:solidFill>
            <a:schemeClr val="lt1"/>
          </a:solidFill>
          <a:ln cap="flat" cmpd="sng" w="9525">
            <a:solidFill>
              <a:schemeClr val="lt1"/>
            </a:solidFill>
            <a:prstDash val="solid"/>
            <a:round/>
            <a:headEnd len="sm" w="sm" type="none"/>
            <a:tailEnd len="sm" w="sm" type="none"/>
          </a:ln>
        </p:spPr>
        <p:txBody>
          <a:bodyPr anchorCtr="0" anchor="t" bIns="91425" lIns="91425" spcFirstLastPara="1" rIns="91425" wrap="square" tIns="45700">
            <a:noAutofit/>
          </a:bodyPr>
          <a:lstStyle/>
          <a:p>
            <a:pPr indent="0" lvl="0" marL="0" rtl="0" algn="ctr">
              <a:spcBef>
                <a:spcPts val="0"/>
              </a:spcBef>
              <a:spcAft>
                <a:spcPts val="0"/>
              </a:spcAft>
              <a:buNone/>
            </a:pPr>
            <a:r>
              <a:rPr lang="en" sz="1000">
                <a:solidFill>
                  <a:schemeClr val="dk1"/>
                </a:solidFill>
                <a:latin typeface="Inter SemiBold"/>
                <a:ea typeface="Inter SemiBold"/>
                <a:cs typeface="Inter SemiBold"/>
                <a:sym typeface="Inter SemiBold"/>
              </a:rPr>
              <a:t>Processing Engines</a:t>
            </a:r>
            <a:endParaRPr sz="1000">
              <a:solidFill>
                <a:schemeClr val="dk1"/>
              </a:solidFill>
              <a:latin typeface="Inter SemiBold"/>
              <a:ea typeface="Inter SemiBold"/>
              <a:cs typeface="Inter SemiBold"/>
              <a:sym typeface="Inter SemiBold"/>
            </a:endParaRPr>
          </a:p>
          <a:p>
            <a:pPr indent="0" lvl="0" marL="0" rtl="0" algn="ctr">
              <a:spcBef>
                <a:spcPts val="0"/>
              </a:spcBef>
              <a:spcAft>
                <a:spcPts val="0"/>
              </a:spcAft>
              <a:buNone/>
            </a:pPr>
            <a:r>
              <a:t/>
            </a:r>
            <a:endParaRPr sz="1000">
              <a:solidFill>
                <a:schemeClr val="dk1"/>
              </a:solidFill>
              <a:latin typeface="Inter SemiBold"/>
              <a:ea typeface="Inter SemiBold"/>
              <a:cs typeface="Inter SemiBold"/>
              <a:sym typeface="Inter SemiBold"/>
            </a:endParaRPr>
          </a:p>
          <a:p>
            <a:pPr indent="0" lvl="0" marL="0" rtl="0" algn="ctr">
              <a:spcBef>
                <a:spcPts val="0"/>
              </a:spcBef>
              <a:spcAft>
                <a:spcPts val="0"/>
              </a:spcAft>
              <a:buNone/>
            </a:pPr>
            <a:r>
              <a:t/>
            </a:r>
            <a:endParaRPr sz="1000">
              <a:solidFill>
                <a:schemeClr val="dk1"/>
              </a:solidFill>
              <a:latin typeface="Inter SemiBold"/>
              <a:ea typeface="Inter SemiBold"/>
              <a:cs typeface="Inter SemiBold"/>
              <a:sym typeface="Inter SemiBold"/>
            </a:endParaRPr>
          </a:p>
          <a:p>
            <a:pPr indent="0" lvl="0" marL="0" rtl="0" algn="ctr">
              <a:spcBef>
                <a:spcPts val="0"/>
              </a:spcBef>
              <a:spcAft>
                <a:spcPts val="0"/>
              </a:spcAft>
              <a:buNone/>
            </a:pPr>
            <a:r>
              <a:t/>
            </a:r>
            <a:endParaRPr sz="1000">
              <a:solidFill>
                <a:schemeClr val="dk1"/>
              </a:solidFill>
              <a:latin typeface="Inter SemiBold"/>
              <a:ea typeface="Inter SemiBold"/>
              <a:cs typeface="Inter SemiBold"/>
              <a:sym typeface="Inter SemiBold"/>
            </a:endParaRPr>
          </a:p>
          <a:p>
            <a:pPr indent="0" lvl="0" marL="0" rtl="0" algn="ctr">
              <a:spcBef>
                <a:spcPts val="0"/>
              </a:spcBef>
              <a:spcAft>
                <a:spcPts val="0"/>
              </a:spcAft>
              <a:buNone/>
            </a:pPr>
            <a:r>
              <a:t/>
            </a:r>
            <a:endParaRPr sz="1000">
              <a:solidFill>
                <a:schemeClr val="dk1"/>
              </a:solidFill>
              <a:latin typeface="Inter SemiBold"/>
              <a:ea typeface="Inter SemiBold"/>
              <a:cs typeface="Inter SemiBold"/>
              <a:sym typeface="Inter SemiBold"/>
            </a:endParaRPr>
          </a:p>
          <a:p>
            <a:pPr indent="0" lvl="0" marL="0" rtl="0" algn="ctr">
              <a:spcBef>
                <a:spcPts val="0"/>
              </a:spcBef>
              <a:spcAft>
                <a:spcPts val="0"/>
              </a:spcAft>
              <a:buNone/>
            </a:pPr>
            <a:r>
              <a:t/>
            </a:r>
            <a:endParaRPr sz="1000">
              <a:solidFill>
                <a:schemeClr val="dk1"/>
              </a:solidFill>
              <a:latin typeface="Inter SemiBold"/>
              <a:ea typeface="Inter SemiBold"/>
              <a:cs typeface="Inter SemiBold"/>
              <a:sym typeface="Inter SemiBold"/>
            </a:endParaRPr>
          </a:p>
          <a:p>
            <a:pPr indent="0" lvl="0" marL="0" rtl="0" algn="ctr">
              <a:spcBef>
                <a:spcPts val="0"/>
              </a:spcBef>
              <a:spcAft>
                <a:spcPts val="0"/>
              </a:spcAft>
              <a:buNone/>
            </a:pPr>
            <a:r>
              <a:t/>
            </a:r>
            <a:endParaRPr sz="1000">
              <a:solidFill>
                <a:schemeClr val="dk1"/>
              </a:solidFill>
              <a:latin typeface="Inter SemiBold"/>
              <a:ea typeface="Inter SemiBold"/>
              <a:cs typeface="Inter SemiBold"/>
              <a:sym typeface="Inter SemiBold"/>
            </a:endParaRPr>
          </a:p>
          <a:p>
            <a:pPr indent="0" lvl="0" marL="0" rtl="0" algn="ctr">
              <a:spcBef>
                <a:spcPts val="0"/>
              </a:spcBef>
              <a:spcAft>
                <a:spcPts val="0"/>
              </a:spcAft>
              <a:buNone/>
            </a:pPr>
            <a:r>
              <a:rPr lang="en" sz="1000">
                <a:solidFill>
                  <a:schemeClr val="dk1"/>
                </a:solidFill>
                <a:latin typeface="Inter SemiBold"/>
                <a:ea typeface="Inter SemiBold"/>
                <a:cs typeface="Inter SemiBold"/>
                <a:sym typeface="Inter SemiBold"/>
              </a:rPr>
              <a:t>… and more!</a:t>
            </a:r>
            <a:endParaRPr sz="1000">
              <a:solidFill>
                <a:schemeClr val="dk1"/>
              </a:solidFill>
              <a:latin typeface="Inter SemiBold"/>
              <a:ea typeface="Inter SemiBold"/>
              <a:cs typeface="Inter SemiBold"/>
              <a:sym typeface="Inter SemiBold"/>
            </a:endParaRPr>
          </a:p>
        </p:txBody>
      </p:sp>
      <p:pic>
        <p:nvPicPr>
          <p:cNvPr id="200" name="Google Shape;200;p33"/>
          <p:cNvPicPr preferRelativeResize="0"/>
          <p:nvPr/>
        </p:nvPicPr>
        <p:blipFill>
          <a:blip r:embed="rId4">
            <a:alphaModFix/>
          </a:blip>
          <a:stretch>
            <a:fillRect/>
          </a:stretch>
        </p:blipFill>
        <p:spPr>
          <a:xfrm>
            <a:off x="866725" y="4028162"/>
            <a:ext cx="513362" cy="251422"/>
          </a:xfrm>
          <a:prstGeom prst="rect">
            <a:avLst/>
          </a:prstGeom>
          <a:noFill/>
          <a:ln>
            <a:noFill/>
          </a:ln>
        </p:spPr>
      </p:pic>
      <p:pic>
        <p:nvPicPr>
          <p:cNvPr id="201" name="Google Shape;201;p33"/>
          <p:cNvPicPr preferRelativeResize="0"/>
          <p:nvPr/>
        </p:nvPicPr>
        <p:blipFill>
          <a:blip r:embed="rId5">
            <a:alphaModFix/>
          </a:blip>
          <a:stretch>
            <a:fillRect/>
          </a:stretch>
        </p:blipFill>
        <p:spPr>
          <a:xfrm>
            <a:off x="1624522" y="4052193"/>
            <a:ext cx="471383" cy="244663"/>
          </a:xfrm>
          <a:prstGeom prst="rect">
            <a:avLst/>
          </a:prstGeom>
          <a:noFill/>
          <a:ln>
            <a:noFill/>
          </a:ln>
        </p:spPr>
      </p:pic>
      <p:pic>
        <p:nvPicPr>
          <p:cNvPr id="202" name="Google Shape;202;p33"/>
          <p:cNvPicPr preferRelativeResize="0"/>
          <p:nvPr/>
        </p:nvPicPr>
        <p:blipFill>
          <a:blip r:embed="rId6">
            <a:alphaModFix/>
          </a:blip>
          <a:stretch>
            <a:fillRect/>
          </a:stretch>
        </p:blipFill>
        <p:spPr>
          <a:xfrm>
            <a:off x="1566731" y="4331963"/>
            <a:ext cx="642810" cy="289257"/>
          </a:xfrm>
          <a:prstGeom prst="rect">
            <a:avLst/>
          </a:prstGeom>
          <a:noFill/>
          <a:ln>
            <a:noFill/>
          </a:ln>
        </p:spPr>
      </p:pic>
      <p:pic>
        <p:nvPicPr>
          <p:cNvPr id="203" name="Google Shape;203;p33"/>
          <p:cNvPicPr preferRelativeResize="0"/>
          <p:nvPr/>
        </p:nvPicPr>
        <p:blipFill>
          <a:blip r:embed="rId7">
            <a:alphaModFix/>
          </a:blip>
          <a:stretch>
            <a:fillRect/>
          </a:stretch>
        </p:blipFill>
        <p:spPr>
          <a:xfrm>
            <a:off x="842625" y="4394973"/>
            <a:ext cx="660300" cy="222380"/>
          </a:xfrm>
          <a:prstGeom prst="rect">
            <a:avLst/>
          </a:prstGeom>
          <a:noFill/>
          <a:ln>
            <a:noFill/>
          </a:ln>
        </p:spPr>
      </p:pic>
      <p:sp>
        <p:nvSpPr>
          <p:cNvPr id="204" name="Google Shape;204;p33"/>
          <p:cNvSpPr/>
          <p:nvPr/>
        </p:nvSpPr>
        <p:spPr>
          <a:xfrm>
            <a:off x="3107551" y="3621006"/>
            <a:ext cx="1987500" cy="1383300"/>
          </a:xfrm>
          <a:prstGeom prst="roundRect">
            <a:avLst>
              <a:gd fmla="val 13483" name="adj"/>
            </a:avLst>
          </a:prstGeom>
          <a:solidFill>
            <a:schemeClr val="lt1"/>
          </a:solidFill>
          <a:ln cap="flat" cmpd="sng" w="9525">
            <a:solidFill>
              <a:schemeClr val="lt1"/>
            </a:solidFill>
            <a:prstDash val="solid"/>
            <a:round/>
            <a:headEnd len="sm" w="sm" type="none"/>
            <a:tailEnd len="sm" w="sm" type="none"/>
          </a:ln>
        </p:spPr>
        <p:txBody>
          <a:bodyPr anchorCtr="0" anchor="t" bIns="91425" lIns="91425" spcFirstLastPara="1" rIns="91425" wrap="square" tIns="45700">
            <a:noAutofit/>
          </a:bodyPr>
          <a:lstStyle/>
          <a:p>
            <a:pPr indent="0" lvl="0" marL="0" rtl="0" algn="ctr">
              <a:spcBef>
                <a:spcPts val="0"/>
              </a:spcBef>
              <a:spcAft>
                <a:spcPts val="0"/>
              </a:spcAft>
              <a:buNone/>
            </a:pPr>
            <a:r>
              <a:rPr lang="en" sz="1000">
                <a:solidFill>
                  <a:schemeClr val="dk1"/>
                </a:solidFill>
                <a:latin typeface="Inter SemiBold"/>
                <a:ea typeface="Inter SemiBold"/>
                <a:cs typeface="Inter SemiBold"/>
                <a:sym typeface="Inter SemiBold"/>
              </a:rPr>
              <a:t>Data Offloaders</a:t>
            </a:r>
            <a:endParaRPr sz="1000">
              <a:solidFill>
                <a:schemeClr val="dk1"/>
              </a:solidFill>
              <a:latin typeface="Inter SemiBold"/>
              <a:ea typeface="Inter SemiBold"/>
              <a:cs typeface="Inter SemiBold"/>
              <a:sym typeface="Inter SemiBold"/>
            </a:endParaRPr>
          </a:p>
          <a:p>
            <a:pPr indent="0" lvl="0" marL="0" rtl="0" algn="ctr">
              <a:spcBef>
                <a:spcPts val="0"/>
              </a:spcBef>
              <a:spcAft>
                <a:spcPts val="0"/>
              </a:spcAft>
              <a:buNone/>
            </a:pPr>
            <a:r>
              <a:rPr lang="en" sz="1000">
                <a:solidFill>
                  <a:schemeClr val="dk1"/>
                </a:solidFill>
                <a:latin typeface="Inter SemiBold"/>
                <a:ea typeface="Inter SemiBold"/>
                <a:cs typeface="Inter SemiBold"/>
                <a:sym typeface="Inter SemiBold"/>
              </a:rPr>
              <a:t>(Tiered Storage)</a:t>
            </a:r>
            <a:endParaRPr sz="1000">
              <a:solidFill>
                <a:schemeClr val="dk1"/>
              </a:solidFill>
              <a:latin typeface="Inter SemiBold"/>
              <a:ea typeface="Inter SemiBold"/>
              <a:cs typeface="Inter SemiBold"/>
              <a:sym typeface="Inter SemiBold"/>
            </a:endParaRPr>
          </a:p>
        </p:txBody>
      </p:sp>
      <p:pic>
        <p:nvPicPr>
          <p:cNvPr id="205" name="Google Shape;205;p33"/>
          <p:cNvPicPr preferRelativeResize="0"/>
          <p:nvPr/>
        </p:nvPicPr>
        <p:blipFill>
          <a:blip r:embed="rId8">
            <a:alphaModFix/>
          </a:blip>
          <a:stretch>
            <a:fillRect/>
          </a:stretch>
        </p:blipFill>
        <p:spPr>
          <a:xfrm>
            <a:off x="4328950" y="4102920"/>
            <a:ext cx="489050" cy="366306"/>
          </a:xfrm>
          <a:prstGeom prst="rect">
            <a:avLst/>
          </a:prstGeom>
          <a:noFill/>
          <a:ln>
            <a:noFill/>
          </a:ln>
        </p:spPr>
      </p:pic>
      <p:pic>
        <p:nvPicPr>
          <p:cNvPr id="206" name="Google Shape;206;p33"/>
          <p:cNvPicPr preferRelativeResize="0"/>
          <p:nvPr/>
        </p:nvPicPr>
        <p:blipFill>
          <a:blip r:embed="rId9">
            <a:alphaModFix/>
          </a:blip>
          <a:stretch>
            <a:fillRect/>
          </a:stretch>
        </p:blipFill>
        <p:spPr>
          <a:xfrm>
            <a:off x="3284050" y="4170773"/>
            <a:ext cx="891149" cy="230614"/>
          </a:xfrm>
          <a:prstGeom prst="rect">
            <a:avLst/>
          </a:prstGeom>
          <a:noFill/>
          <a:ln>
            <a:noFill/>
          </a:ln>
        </p:spPr>
      </p:pic>
      <p:pic>
        <p:nvPicPr>
          <p:cNvPr id="207" name="Google Shape;207;p33"/>
          <p:cNvPicPr preferRelativeResize="0"/>
          <p:nvPr/>
        </p:nvPicPr>
        <p:blipFill>
          <a:blip r:embed="rId10">
            <a:alphaModFix/>
          </a:blip>
          <a:stretch>
            <a:fillRect/>
          </a:stretch>
        </p:blipFill>
        <p:spPr>
          <a:xfrm>
            <a:off x="3292594" y="4460374"/>
            <a:ext cx="1296184" cy="361875"/>
          </a:xfrm>
          <a:prstGeom prst="rect">
            <a:avLst/>
          </a:prstGeom>
          <a:noFill/>
          <a:ln>
            <a:noFill/>
          </a:ln>
        </p:spPr>
      </p:pic>
      <p:sp>
        <p:nvSpPr>
          <p:cNvPr id="208" name="Google Shape;208;p33"/>
          <p:cNvSpPr/>
          <p:nvPr/>
        </p:nvSpPr>
        <p:spPr>
          <a:xfrm>
            <a:off x="5510274" y="3621006"/>
            <a:ext cx="3338100" cy="1383300"/>
          </a:xfrm>
          <a:prstGeom prst="roundRect">
            <a:avLst>
              <a:gd fmla="val 13483" name="adj"/>
            </a:avLst>
          </a:prstGeom>
          <a:solidFill>
            <a:schemeClr val="lt1"/>
          </a:solidFill>
          <a:ln cap="flat" cmpd="sng" w="9525">
            <a:solidFill>
              <a:schemeClr val="lt1"/>
            </a:solidFill>
            <a:prstDash val="solid"/>
            <a:round/>
            <a:headEnd len="sm" w="sm" type="none"/>
            <a:tailEnd len="sm" w="sm" type="none"/>
          </a:ln>
        </p:spPr>
        <p:txBody>
          <a:bodyPr anchorCtr="0" anchor="t" bIns="91425" lIns="91425" spcFirstLastPara="1" rIns="91425" wrap="square" tIns="45700">
            <a:noAutofit/>
          </a:bodyPr>
          <a:lstStyle/>
          <a:p>
            <a:pPr indent="0" lvl="0" marL="0" rtl="0" algn="ctr">
              <a:spcBef>
                <a:spcPts val="0"/>
              </a:spcBef>
              <a:spcAft>
                <a:spcPts val="0"/>
              </a:spcAft>
              <a:buNone/>
            </a:pPr>
            <a:r>
              <a:rPr lang="en" sz="1000">
                <a:solidFill>
                  <a:schemeClr val="dk1"/>
                </a:solidFill>
                <a:latin typeface="Inter SemiBold"/>
                <a:ea typeface="Inter SemiBold"/>
                <a:cs typeface="Inter SemiBold"/>
                <a:sym typeface="Inter SemiBold"/>
              </a:rPr>
              <a:t>Client Libraries</a:t>
            </a:r>
            <a:endParaRPr sz="1000">
              <a:solidFill>
                <a:schemeClr val="dk1"/>
              </a:solidFill>
              <a:latin typeface="Inter SemiBold"/>
              <a:ea typeface="Inter SemiBold"/>
              <a:cs typeface="Inter SemiBold"/>
              <a:sym typeface="Inter SemiBold"/>
            </a:endParaRPr>
          </a:p>
        </p:txBody>
      </p:sp>
      <p:pic>
        <p:nvPicPr>
          <p:cNvPr id="209" name="Google Shape;209;p33"/>
          <p:cNvPicPr preferRelativeResize="0"/>
          <p:nvPr/>
        </p:nvPicPr>
        <p:blipFill>
          <a:blip r:embed="rId11">
            <a:alphaModFix/>
          </a:blip>
          <a:stretch>
            <a:fillRect/>
          </a:stretch>
        </p:blipFill>
        <p:spPr>
          <a:xfrm>
            <a:off x="5715174" y="3985313"/>
            <a:ext cx="226783" cy="306390"/>
          </a:xfrm>
          <a:prstGeom prst="rect">
            <a:avLst/>
          </a:prstGeom>
          <a:noFill/>
          <a:ln>
            <a:noFill/>
          </a:ln>
        </p:spPr>
      </p:pic>
      <p:pic>
        <p:nvPicPr>
          <p:cNvPr id="210" name="Google Shape;210;p33"/>
          <p:cNvPicPr preferRelativeResize="0"/>
          <p:nvPr/>
        </p:nvPicPr>
        <p:blipFill>
          <a:blip r:embed="rId12">
            <a:alphaModFix/>
          </a:blip>
          <a:stretch>
            <a:fillRect/>
          </a:stretch>
        </p:blipFill>
        <p:spPr>
          <a:xfrm>
            <a:off x="6138846" y="4048428"/>
            <a:ext cx="267173" cy="266154"/>
          </a:xfrm>
          <a:prstGeom prst="rect">
            <a:avLst/>
          </a:prstGeom>
          <a:noFill/>
          <a:ln>
            <a:noFill/>
          </a:ln>
        </p:spPr>
      </p:pic>
      <p:pic>
        <p:nvPicPr>
          <p:cNvPr id="211" name="Google Shape;211;p33"/>
          <p:cNvPicPr preferRelativeResize="0"/>
          <p:nvPr/>
        </p:nvPicPr>
        <p:blipFill>
          <a:blip r:embed="rId13">
            <a:alphaModFix/>
          </a:blip>
          <a:stretch>
            <a:fillRect/>
          </a:stretch>
        </p:blipFill>
        <p:spPr>
          <a:xfrm>
            <a:off x="6565775" y="4095155"/>
            <a:ext cx="459536" cy="172692"/>
          </a:xfrm>
          <a:prstGeom prst="rect">
            <a:avLst/>
          </a:prstGeom>
          <a:noFill/>
          <a:ln>
            <a:noFill/>
          </a:ln>
        </p:spPr>
      </p:pic>
      <p:pic>
        <p:nvPicPr>
          <p:cNvPr id="212" name="Google Shape;212;p33"/>
          <p:cNvPicPr preferRelativeResize="0"/>
          <p:nvPr/>
        </p:nvPicPr>
        <p:blipFill>
          <a:blip r:embed="rId14">
            <a:alphaModFix/>
          </a:blip>
          <a:stretch>
            <a:fillRect/>
          </a:stretch>
        </p:blipFill>
        <p:spPr>
          <a:xfrm>
            <a:off x="7203528" y="4056453"/>
            <a:ext cx="407762" cy="250095"/>
          </a:xfrm>
          <a:prstGeom prst="rect">
            <a:avLst/>
          </a:prstGeom>
          <a:noFill/>
          <a:ln>
            <a:noFill/>
          </a:ln>
        </p:spPr>
      </p:pic>
      <p:pic>
        <p:nvPicPr>
          <p:cNvPr id="213" name="Google Shape;213;p33"/>
          <p:cNvPicPr preferRelativeResize="0"/>
          <p:nvPr/>
        </p:nvPicPr>
        <p:blipFill>
          <a:blip r:embed="rId15">
            <a:alphaModFix/>
          </a:blip>
          <a:stretch>
            <a:fillRect/>
          </a:stretch>
        </p:blipFill>
        <p:spPr>
          <a:xfrm>
            <a:off x="7751464" y="4043064"/>
            <a:ext cx="407763" cy="218171"/>
          </a:xfrm>
          <a:prstGeom prst="rect">
            <a:avLst/>
          </a:prstGeom>
          <a:noFill/>
          <a:ln>
            <a:noFill/>
          </a:ln>
        </p:spPr>
      </p:pic>
      <p:pic>
        <p:nvPicPr>
          <p:cNvPr id="214" name="Google Shape;214;p33"/>
          <p:cNvPicPr preferRelativeResize="0"/>
          <p:nvPr/>
        </p:nvPicPr>
        <p:blipFill rotWithShape="1">
          <a:blip r:embed="rId16">
            <a:alphaModFix/>
          </a:blip>
          <a:srcRect b="0" l="0" r="52346" t="0"/>
          <a:stretch/>
        </p:blipFill>
        <p:spPr>
          <a:xfrm>
            <a:off x="7207242" y="4425215"/>
            <a:ext cx="457260" cy="287905"/>
          </a:xfrm>
          <a:prstGeom prst="rect">
            <a:avLst/>
          </a:prstGeom>
          <a:noFill/>
          <a:ln>
            <a:noFill/>
          </a:ln>
        </p:spPr>
      </p:pic>
      <p:pic>
        <p:nvPicPr>
          <p:cNvPr id="215" name="Google Shape;215;p33"/>
          <p:cNvPicPr preferRelativeResize="0"/>
          <p:nvPr/>
        </p:nvPicPr>
        <p:blipFill>
          <a:blip r:embed="rId17">
            <a:alphaModFix/>
          </a:blip>
          <a:stretch>
            <a:fillRect/>
          </a:stretch>
        </p:blipFill>
        <p:spPr>
          <a:xfrm>
            <a:off x="5727073" y="4455975"/>
            <a:ext cx="230005" cy="258545"/>
          </a:xfrm>
          <a:prstGeom prst="rect">
            <a:avLst/>
          </a:prstGeom>
          <a:noFill/>
          <a:ln>
            <a:noFill/>
          </a:ln>
        </p:spPr>
      </p:pic>
      <p:pic>
        <p:nvPicPr>
          <p:cNvPr id="216" name="Google Shape;216;p33"/>
          <p:cNvPicPr preferRelativeResize="0"/>
          <p:nvPr/>
        </p:nvPicPr>
        <p:blipFill>
          <a:blip r:embed="rId18">
            <a:alphaModFix/>
          </a:blip>
          <a:stretch>
            <a:fillRect/>
          </a:stretch>
        </p:blipFill>
        <p:spPr>
          <a:xfrm>
            <a:off x="6052834" y="4365651"/>
            <a:ext cx="439203" cy="439205"/>
          </a:xfrm>
          <a:prstGeom prst="rect">
            <a:avLst/>
          </a:prstGeom>
          <a:noFill/>
          <a:ln>
            <a:noFill/>
          </a:ln>
        </p:spPr>
      </p:pic>
      <p:pic>
        <p:nvPicPr>
          <p:cNvPr id="217" name="Google Shape;217;p33"/>
          <p:cNvPicPr preferRelativeResize="0"/>
          <p:nvPr/>
        </p:nvPicPr>
        <p:blipFill>
          <a:blip r:embed="rId19">
            <a:alphaModFix/>
          </a:blip>
          <a:stretch>
            <a:fillRect/>
          </a:stretch>
        </p:blipFill>
        <p:spPr>
          <a:xfrm>
            <a:off x="6587798" y="4461638"/>
            <a:ext cx="539776" cy="247224"/>
          </a:xfrm>
          <a:prstGeom prst="rect">
            <a:avLst/>
          </a:prstGeom>
          <a:noFill/>
          <a:ln>
            <a:noFill/>
          </a:ln>
        </p:spPr>
      </p:pic>
      <p:pic>
        <p:nvPicPr>
          <p:cNvPr id="218" name="Google Shape;218;p33"/>
          <p:cNvPicPr preferRelativeResize="0"/>
          <p:nvPr/>
        </p:nvPicPr>
        <p:blipFill>
          <a:blip r:embed="rId20">
            <a:alphaModFix/>
          </a:blip>
          <a:stretch>
            <a:fillRect/>
          </a:stretch>
        </p:blipFill>
        <p:spPr>
          <a:xfrm>
            <a:off x="8311317" y="4008200"/>
            <a:ext cx="287885" cy="287901"/>
          </a:xfrm>
          <a:prstGeom prst="rect">
            <a:avLst/>
          </a:prstGeom>
          <a:noFill/>
          <a:ln>
            <a:noFill/>
          </a:ln>
        </p:spPr>
      </p:pic>
      <p:cxnSp>
        <p:nvCxnSpPr>
          <p:cNvPr id="219" name="Google Shape;219;p33"/>
          <p:cNvCxnSpPr>
            <a:stCxn id="197" idx="2"/>
            <a:endCxn id="204" idx="0"/>
          </p:cNvCxnSpPr>
          <p:nvPr/>
        </p:nvCxnSpPr>
        <p:spPr>
          <a:xfrm>
            <a:off x="4101308" y="3029978"/>
            <a:ext cx="0" cy="591000"/>
          </a:xfrm>
          <a:prstGeom prst="straightConnector1">
            <a:avLst/>
          </a:prstGeom>
          <a:noFill/>
          <a:ln cap="flat" cmpd="sng" w="9525">
            <a:solidFill>
              <a:schemeClr val="lt1"/>
            </a:solidFill>
            <a:prstDash val="solid"/>
            <a:round/>
            <a:headEnd len="med" w="med" type="none"/>
            <a:tailEnd len="med" w="med" type="none"/>
          </a:ln>
        </p:spPr>
      </p:cxnSp>
      <p:cxnSp>
        <p:nvCxnSpPr>
          <p:cNvPr id="220" name="Google Shape;220;p33"/>
          <p:cNvCxnSpPr/>
          <p:nvPr/>
        </p:nvCxnSpPr>
        <p:spPr>
          <a:xfrm flipH="1" rot="10800000">
            <a:off x="2660150" y="2981700"/>
            <a:ext cx="707100" cy="675000"/>
          </a:xfrm>
          <a:prstGeom prst="straightConnector1">
            <a:avLst/>
          </a:prstGeom>
          <a:noFill/>
          <a:ln cap="flat" cmpd="sng" w="9525">
            <a:solidFill>
              <a:schemeClr val="lt1"/>
            </a:solidFill>
            <a:prstDash val="solid"/>
            <a:round/>
            <a:headEnd len="med" w="med" type="none"/>
            <a:tailEnd len="med" w="med" type="none"/>
          </a:ln>
        </p:spPr>
      </p:cxnSp>
      <p:cxnSp>
        <p:nvCxnSpPr>
          <p:cNvPr id="221" name="Google Shape;221;p33"/>
          <p:cNvCxnSpPr/>
          <p:nvPr/>
        </p:nvCxnSpPr>
        <p:spPr>
          <a:xfrm>
            <a:off x="4838100" y="2997700"/>
            <a:ext cx="739500" cy="659100"/>
          </a:xfrm>
          <a:prstGeom prst="straightConnector1">
            <a:avLst/>
          </a:prstGeom>
          <a:noFill/>
          <a:ln cap="flat" cmpd="sng" w="9525">
            <a:solidFill>
              <a:schemeClr val="lt1"/>
            </a:solidFill>
            <a:prstDash val="solid"/>
            <a:round/>
            <a:headEnd len="med" w="med" type="none"/>
            <a:tailEnd len="med" w="med" type="none"/>
          </a:ln>
        </p:spPr>
      </p:cxnSp>
      <p:sp>
        <p:nvSpPr>
          <p:cNvPr id="222" name="Google Shape;222;p33"/>
          <p:cNvSpPr txBox="1"/>
          <p:nvPr>
            <p:ph type="title"/>
          </p:nvPr>
        </p:nvSpPr>
        <p:spPr>
          <a:xfrm>
            <a:off x="228600" y="444000"/>
            <a:ext cx="8203200" cy="8619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sz="2800"/>
              <a:t>The data system for unified batch and streaming</a:t>
            </a:r>
            <a:endParaRPr sz="2800"/>
          </a:p>
        </p:txBody>
      </p:sp>
      <p:sp>
        <p:nvSpPr>
          <p:cNvPr id="223" name="Google Shape;223;p33"/>
          <p:cNvSpPr txBox="1"/>
          <p:nvPr>
            <p:ph idx="1" type="subTitle"/>
          </p:nvPr>
        </p:nvSpPr>
        <p:spPr>
          <a:xfrm>
            <a:off x="228600" y="228600"/>
            <a:ext cx="4103100" cy="2154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HUGE GROWTH IN THE COMMUNITY</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34"/>
          <p:cNvSpPr/>
          <p:nvPr/>
        </p:nvSpPr>
        <p:spPr>
          <a:xfrm>
            <a:off x="3316658" y="1504778"/>
            <a:ext cx="1569300" cy="1525200"/>
          </a:xfrm>
          <a:prstGeom prst="roundRect">
            <a:avLst>
              <a:gd fmla="val 10359" name="adj"/>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29" name="Google Shape;229;p34"/>
          <p:cNvPicPr preferRelativeResize="0"/>
          <p:nvPr/>
        </p:nvPicPr>
        <p:blipFill>
          <a:blip r:embed="rId3">
            <a:alphaModFix/>
          </a:blip>
          <a:stretch>
            <a:fillRect/>
          </a:stretch>
        </p:blipFill>
        <p:spPr>
          <a:xfrm>
            <a:off x="3477756" y="1831077"/>
            <a:ext cx="1247145" cy="872622"/>
          </a:xfrm>
          <a:prstGeom prst="rect">
            <a:avLst/>
          </a:prstGeom>
          <a:noFill/>
          <a:ln>
            <a:noFill/>
          </a:ln>
        </p:spPr>
      </p:pic>
      <p:sp>
        <p:nvSpPr>
          <p:cNvPr id="230" name="Google Shape;230;p34"/>
          <p:cNvSpPr/>
          <p:nvPr/>
        </p:nvSpPr>
        <p:spPr>
          <a:xfrm>
            <a:off x="311700" y="2231900"/>
            <a:ext cx="2396700" cy="1025100"/>
          </a:xfrm>
          <a:prstGeom prst="roundRect">
            <a:avLst>
              <a:gd fmla="val 13483" name="adj"/>
            </a:avLst>
          </a:prstGeom>
          <a:solidFill>
            <a:schemeClr val="lt1"/>
          </a:solidFill>
          <a:ln cap="flat" cmpd="sng" w="9525">
            <a:solidFill>
              <a:schemeClr val="lt1"/>
            </a:solidFill>
            <a:prstDash val="solid"/>
            <a:round/>
            <a:headEnd len="sm" w="sm" type="none"/>
            <a:tailEnd len="sm" w="sm" type="none"/>
          </a:ln>
        </p:spPr>
        <p:txBody>
          <a:bodyPr anchorCtr="0" anchor="t" bIns="91425" lIns="91425" spcFirstLastPara="1" rIns="91425" wrap="square" tIns="45700">
            <a:noAutofit/>
          </a:bodyPr>
          <a:lstStyle/>
          <a:p>
            <a:pPr indent="0" lvl="0" marL="0" rtl="0" algn="ctr">
              <a:spcBef>
                <a:spcPts val="0"/>
              </a:spcBef>
              <a:spcAft>
                <a:spcPts val="0"/>
              </a:spcAft>
              <a:buNone/>
            </a:pPr>
            <a:r>
              <a:rPr lang="en" sz="1000">
                <a:solidFill>
                  <a:schemeClr val="dk1"/>
                </a:solidFill>
                <a:latin typeface="Inter SemiBold"/>
                <a:ea typeface="Inter SemiBold"/>
                <a:cs typeface="Inter SemiBold"/>
                <a:sym typeface="Inter SemiBold"/>
              </a:rPr>
              <a:t>Pulsar Functions</a:t>
            </a:r>
            <a:endParaRPr sz="1000">
              <a:solidFill>
                <a:schemeClr val="dk1"/>
              </a:solidFill>
              <a:latin typeface="Inter SemiBold"/>
              <a:ea typeface="Inter SemiBold"/>
              <a:cs typeface="Inter SemiBold"/>
              <a:sym typeface="Inter SemiBold"/>
            </a:endParaRPr>
          </a:p>
          <a:p>
            <a:pPr indent="0" lvl="0" marL="0" rtl="0" algn="ctr">
              <a:spcBef>
                <a:spcPts val="0"/>
              </a:spcBef>
              <a:spcAft>
                <a:spcPts val="0"/>
              </a:spcAft>
              <a:buNone/>
            </a:pPr>
            <a:r>
              <a:rPr lang="en" sz="1000">
                <a:solidFill>
                  <a:schemeClr val="dk1"/>
                </a:solidFill>
                <a:latin typeface="Inter SemiBold"/>
                <a:ea typeface="Inter SemiBold"/>
                <a:cs typeface="Inter SemiBold"/>
                <a:sym typeface="Inter SemiBold"/>
              </a:rPr>
              <a:t>(Lightweight Stream Processing)</a:t>
            </a:r>
            <a:endParaRPr sz="1000">
              <a:solidFill>
                <a:schemeClr val="dk1"/>
              </a:solidFill>
              <a:latin typeface="Inter SemiBold"/>
              <a:ea typeface="Inter SemiBold"/>
              <a:cs typeface="Inter SemiBold"/>
              <a:sym typeface="Inter SemiBold"/>
            </a:endParaRPr>
          </a:p>
        </p:txBody>
      </p:sp>
      <p:pic>
        <p:nvPicPr>
          <p:cNvPr id="231" name="Google Shape;231;p34"/>
          <p:cNvPicPr preferRelativeResize="0"/>
          <p:nvPr/>
        </p:nvPicPr>
        <p:blipFill>
          <a:blip r:embed="rId4">
            <a:alphaModFix/>
          </a:blip>
          <a:stretch>
            <a:fillRect/>
          </a:stretch>
        </p:blipFill>
        <p:spPr>
          <a:xfrm>
            <a:off x="833282" y="2753859"/>
            <a:ext cx="226783" cy="306390"/>
          </a:xfrm>
          <a:prstGeom prst="rect">
            <a:avLst/>
          </a:prstGeom>
          <a:noFill/>
          <a:ln>
            <a:noFill/>
          </a:ln>
        </p:spPr>
      </p:pic>
      <p:pic>
        <p:nvPicPr>
          <p:cNvPr id="232" name="Google Shape;232;p34"/>
          <p:cNvPicPr preferRelativeResize="0"/>
          <p:nvPr/>
        </p:nvPicPr>
        <p:blipFill>
          <a:blip r:embed="rId5">
            <a:alphaModFix/>
          </a:blip>
          <a:stretch>
            <a:fillRect/>
          </a:stretch>
        </p:blipFill>
        <p:spPr>
          <a:xfrm>
            <a:off x="1345635" y="2813678"/>
            <a:ext cx="267173" cy="266154"/>
          </a:xfrm>
          <a:prstGeom prst="rect">
            <a:avLst/>
          </a:prstGeom>
          <a:noFill/>
          <a:ln>
            <a:noFill/>
          </a:ln>
        </p:spPr>
      </p:pic>
      <p:pic>
        <p:nvPicPr>
          <p:cNvPr id="233" name="Google Shape;233;p34"/>
          <p:cNvPicPr preferRelativeResize="0"/>
          <p:nvPr/>
        </p:nvPicPr>
        <p:blipFill>
          <a:blip r:embed="rId6">
            <a:alphaModFix/>
          </a:blip>
          <a:stretch>
            <a:fillRect/>
          </a:stretch>
        </p:blipFill>
        <p:spPr>
          <a:xfrm>
            <a:off x="1758822" y="2854853"/>
            <a:ext cx="489062" cy="183783"/>
          </a:xfrm>
          <a:prstGeom prst="rect">
            <a:avLst/>
          </a:prstGeom>
          <a:noFill/>
          <a:ln>
            <a:noFill/>
          </a:ln>
        </p:spPr>
      </p:pic>
      <p:sp>
        <p:nvSpPr>
          <p:cNvPr id="234" name="Google Shape;234;p34"/>
          <p:cNvSpPr/>
          <p:nvPr/>
        </p:nvSpPr>
        <p:spPr>
          <a:xfrm>
            <a:off x="311700" y="3620025"/>
            <a:ext cx="2396700" cy="1383300"/>
          </a:xfrm>
          <a:prstGeom prst="roundRect">
            <a:avLst>
              <a:gd fmla="val 13483" name="adj"/>
            </a:avLst>
          </a:prstGeom>
          <a:solidFill>
            <a:schemeClr val="lt1"/>
          </a:solidFill>
          <a:ln cap="flat" cmpd="sng" w="9525">
            <a:solidFill>
              <a:schemeClr val="lt1"/>
            </a:solidFill>
            <a:prstDash val="solid"/>
            <a:round/>
            <a:headEnd len="sm" w="sm" type="none"/>
            <a:tailEnd len="sm" w="sm" type="none"/>
          </a:ln>
        </p:spPr>
        <p:txBody>
          <a:bodyPr anchorCtr="0" anchor="t" bIns="91425" lIns="91425" spcFirstLastPara="1" rIns="91425" wrap="square" tIns="45700">
            <a:noAutofit/>
          </a:bodyPr>
          <a:lstStyle/>
          <a:p>
            <a:pPr indent="0" lvl="0" marL="0" rtl="0" algn="ctr">
              <a:spcBef>
                <a:spcPts val="0"/>
              </a:spcBef>
              <a:spcAft>
                <a:spcPts val="0"/>
              </a:spcAft>
              <a:buNone/>
            </a:pPr>
            <a:r>
              <a:rPr lang="en" sz="1000">
                <a:solidFill>
                  <a:schemeClr val="dk1"/>
                </a:solidFill>
                <a:latin typeface="Inter SemiBold"/>
                <a:ea typeface="Inter SemiBold"/>
                <a:cs typeface="Inter SemiBold"/>
                <a:sym typeface="Inter SemiBold"/>
              </a:rPr>
              <a:t>Processing Engines</a:t>
            </a:r>
            <a:endParaRPr sz="1000">
              <a:solidFill>
                <a:schemeClr val="dk1"/>
              </a:solidFill>
              <a:latin typeface="Inter SemiBold"/>
              <a:ea typeface="Inter SemiBold"/>
              <a:cs typeface="Inter SemiBold"/>
              <a:sym typeface="Inter SemiBold"/>
            </a:endParaRPr>
          </a:p>
          <a:p>
            <a:pPr indent="0" lvl="0" marL="0" rtl="0" algn="ctr">
              <a:spcBef>
                <a:spcPts val="0"/>
              </a:spcBef>
              <a:spcAft>
                <a:spcPts val="0"/>
              </a:spcAft>
              <a:buNone/>
            </a:pPr>
            <a:r>
              <a:t/>
            </a:r>
            <a:endParaRPr sz="1000">
              <a:solidFill>
                <a:schemeClr val="dk1"/>
              </a:solidFill>
              <a:latin typeface="Inter SemiBold"/>
              <a:ea typeface="Inter SemiBold"/>
              <a:cs typeface="Inter SemiBold"/>
              <a:sym typeface="Inter SemiBold"/>
            </a:endParaRPr>
          </a:p>
          <a:p>
            <a:pPr indent="0" lvl="0" marL="0" rtl="0" algn="ctr">
              <a:spcBef>
                <a:spcPts val="0"/>
              </a:spcBef>
              <a:spcAft>
                <a:spcPts val="0"/>
              </a:spcAft>
              <a:buNone/>
            </a:pPr>
            <a:r>
              <a:t/>
            </a:r>
            <a:endParaRPr sz="1000">
              <a:solidFill>
                <a:schemeClr val="dk1"/>
              </a:solidFill>
              <a:latin typeface="Inter SemiBold"/>
              <a:ea typeface="Inter SemiBold"/>
              <a:cs typeface="Inter SemiBold"/>
              <a:sym typeface="Inter SemiBold"/>
            </a:endParaRPr>
          </a:p>
          <a:p>
            <a:pPr indent="0" lvl="0" marL="0" rtl="0" algn="ctr">
              <a:spcBef>
                <a:spcPts val="0"/>
              </a:spcBef>
              <a:spcAft>
                <a:spcPts val="0"/>
              </a:spcAft>
              <a:buNone/>
            </a:pPr>
            <a:r>
              <a:t/>
            </a:r>
            <a:endParaRPr sz="1000">
              <a:solidFill>
                <a:schemeClr val="dk1"/>
              </a:solidFill>
              <a:latin typeface="Inter SemiBold"/>
              <a:ea typeface="Inter SemiBold"/>
              <a:cs typeface="Inter SemiBold"/>
              <a:sym typeface="Inter SemiBold"/>
            </a:endParaRPr>
          </a:p>
          <a:p>
            <a:pPr indent="0" lvl="0" marL="0" rtl="0" algn="ctr">
              <a:spcBef>
                <a:spcPts val="0"/>
              </a:spcBef>
              <a:spcAft>
                <a:spcPts val="0"/>
              </a:spcAft>
              <a:buNone/>
            </a:pPr>
            <a:r>
              <a:t/>
            </a:r>
            <a:endParaRPr sz="1000">
              <a:solidFill>
                <a:schemeClr val="dk1"/>
              </a:solidFill>
              <a:latin typeface="Inter SemiBold"/>
              <a:ea typeface="Inter SemiBold"/>
              <a:cs typeface="Inter SemiBold"/>
              <a:sym typeface="Inter SemiBold"/>
            </a:endParaRPr>
          </a:p>
          <a:p>
            <a:pPr indent="0" lvl="0" marL="0" rtl="0" algn="ctr">
              <a:spcBef>
                <a:spcPts val="0"/>
              </a:spcBef>
              <a:spcAft>
                <a:spcPts val="0"/>
              </a:spcAft>
              <a:buNone/>
            </a:pPr>
            <a:r>
              <a:t/>
            </a:r>
            <a:endParaRPr sz="1000">
              <a:solidFill>
                <a:schemeClr val="dk1"/>
              </a:solidFill>
              <a:latin typeface="Inter SemiBold"/>
              <a:ea typeface="Inter SemiBold"/>
              <a:cs typeface="Inter SemiBold"/>
              <a:sym typeface="Inter SemiBold"/>
            </a:endParaRPr>
          </a:p>
          <a:p>
            <a:pPr indent="0" lvl="0" marL="0" rtl="0" algn="ctr">
              <a:spcBef>
                <a:spcPts val="0"/>
              </a:spcBef>
              <a:spcAft>
                <a:spcPts val="0"/>
              </a:spcAft>
              <a:buNone/>
            </a:pPr>
            <a:r>
              <a:t/>
            </a:r>
            <a:endParaRPr sz="1000">
              <a:solidFill>
                <a:schemeClr val="dk1"/>
              </a:solidFill>
              <a:latin typeface="Inter SemiBold"/>
              <a:ea typeface="Inter SemiBold"/>
              <a:cs typeface="Inter SemiBold"/>
              <a:sym typeface="Inter SemiBold"/>
            </a:endParaRPr>
          </a:p>
          <a:p>
            <a:pPr indent="0" lvl="0" marL="0" rtl="0" algn="ctr">
              <a:spcBef>
                <a:spcPts val="0"/>
              </a:spcBef>
              <a:spcAft>
                <a:spcPts val="0"/>
              </a:spcAft>
              <a:buNone/>
            </a:pPr>
            <a:r>
              <a:rPr lang="en" sz="1000">
                <a:solidFill>
                  <a:schemeClr val="dk1"/>
                </a:solidFill>
                <a:latin typeface="Inter SemiBold"/>
                <a:ea typeface="Inter SemiBold"/>
                <a:cs typeface="Inter SemiBold"/>
                <a:sym typeface="Inter SemiBold"/>
              </a:rPr>
              <a:t>… and more!</a:t>
            </a:r>
            <a:endParaRPr sz="1000">
              <a:solidFill>
                <a:schemeClr val="dk1"/>
              </a:solidFill>
              <a:latin typeface="Inter SemiBold"/>
              <a:ea typeface="Inter SemiBold"/>
              <a:cs typeface="Inter SemiBold"/>
              <a:sym typeface="Inter SemiBold"/>
            </a:endParaRPr>
          </a:p>
        </p:txBody>
      </p:sp>
      <p:pic>
        <p:nvPicPr>
          <p:cNvPr id="235" name="Google Shape;235;p34"/>
          <p:cNvPicPr preferRelativeResize="0"/>
          <p:nvPr/>
        </p:nvPicPr>
        <p:blipFill>
          <a:blip r:embed="rId7">
            <a:alphaModFix/>
          </a:blip>
          <a:stretch>
            <a:fillRect/>
          </a:stretch>
        </p:blipFill>
        <p:spPr>
          <a:xfrm>
            <a:off x="866725" y="4028162"/>
            <a:ext cx="513362" cy="251422"/>
          </a:xfrm>
          <a:prstGeom prst="rect">
            <a:avLst/>
          </a:prstGeom>
          <a:noFill/>
          <a:ln>
            <a:noFill/>
          </a:ln>
        </p:spPr>
      </p:pic>
      <p:pic>
        <p:nvPicPr>
          <p:cNvPr id="236" name="Google Shape;236;p34"/>
          <p:cNvPicPr preferRelativeResize="0"/>
          <p:nvPr/>
        </p:nvPicPr>
        <p:blipFill>
          <a:blip r:embed="rId8">
            <a:alphaModFix/>
          </a:blip>
          <a:stretch>
            <a:fillRect/>
          </a:stretch>
        </p:blipFill>
        <p:spPr>
          <a:xfrm>
            <a:off x="1624522" y="4052193"/>
            <a:ext cx="471383" cy="244663"/>
          </a:xfrm>
          <a:prstGeom prst="rect">
            <a:avLst/>
          </a:prstGeom>
          <a:noFill/>
          <a:ln>
            <a:noFill/>
          </a:ln>
        </p:spPr>
      </p:pic>
      <p:pic>
        <p:nvPicPr>
          <p:cNvPr id="237" name="Google Shape;237;p34"/>
          <p:cNvPicPr preferRelativeResize="0"/>
          <p:nvPr/>
        </p:nvPicPr>
        <p:blipFill>
          <a:blip r:embed="rId9">
            <a:alphaModFix/>
          </a:blip>
          <a:stretch>
            <a:fillRect/>
          </a:stretch>
        </p:blipFill>
        <p:spPr>
          <a:xfrm>
            <a:off x="1566731" y="4331963"/>
            <a:ext cx="642810" cy="289257"/>
          </a:xfrm>
          <a:prstGeom prst="rect">
            <a:avLst/>
          </a:prstGeom>
          <a:noFill/>
          <a:ln>
            <a:noFill/>
          </a:ln>
        </p:spPr>
      </p:pic>
      <p:pic>
        <p:nvPicPr>
          <p:cNvPr id="238" name="Google Shape;238;p34"/>
          <p:cNvPicPr preferRelativeResize="0"/>
          <p:nvPr/>
        </p:nvPicPr>
        <p:blipFill>
          <a:blip r:embed="rId10">
            <a:alphaModFix/>
          </a:blip>
          <a:stretch>
            <a:fillRect/>
          </a:stretch>
        </p:blipFill>
        <p:spPr>
          <a:xfrm>
            <a:off x="842625" y="4394973"/>
            <a:ext cx="660300" cy="222380"/>
          </a:xfrm>
          <a:prstGeom prst="rect">
            <a:avLst/>
          </a:prstGeom>
          <a:noFill/>
          <a:ln>
            <a:noFill/>
          </a:ln>
        </p:spPr>
      </p:pic>
      <p:sp>
        <p:nvSpPr>
          <p:cNvPr id="239" name="Google Shape;239;p34"/>
          <p:cNvSpPr/>
          <p:nvPr/>
        </p:nvSpPr>
        <p:spPr>
          <a:xfrm>
            <a:off x="3107551" y="3621006"/>
            <a:ext cx="1987500" cy="1383300"/>
          </a:xfrm>
          <a:prstGeom prst="roundRect">
            <a:avLst>
              <a:gd fmla="val 13483" name="adj"/>
            </a:avLst>
          </a:prstGeom>
          <a:solidFill>
            <a:schemeClr val="lt1"/>
          </a:solidFill>
          <a:ln cap="flat" cmpd="sng" w="9525">
            <a:solidFill>
              <a:schemeClr val="lt1"/>
            </a:solidFill>
            <a:prstDash val="solid"/>
            <a:round/>
            <a:headEnd len="sm" w="sm" type="none"/>
            <a:tailEnd len="sm" w="sm" type="none"/>
          </a:ln>
        </p:spPr>
        <p:txBody>
          <a:bodyPr anchorCtr="0" anchor="t" bIns="91425" lIns="91425" spcFirstLastPara="1" rIns="91425" wrap="square" tIns="45700">
            <a:noAutofit/>
          </a:bodyPr>
          <a:lstStyle/>
          <a:p>
            <a:pPr indent="0" lvl="0" marL="0" rtl="0" algn="ctr">
              <a:spcBef>
                <a:spcPts val="0"/>
              </a:spcBef>
              <a:spcAft>
                <a:spcPts val="0"/>
              </a:spcAft>
              <a:buNone/>
            </a:pPr>
            <a:r>
              <a:rPr lang="en" sz="1000">
                <a:solidFill>
                  <a:schemeClr val="dk1"/>
                </a:solidFill>
                <a:latin typeface="Inter SemiBold"/>
                <a:ea typeface="Inter SemiBold"/>
                <a:cs typeface="Inter SemiBold"/>
                <a:sym typeface="Inter SemiBold"/>
              </a:rPr>
              <a:t>Data Offloaders</a:t>
            </a:r>
            <a:endParaRPr sz="1000">
              <a:solidFill>
                <a:schemeClr val="dk1"/>
              </a:solidFill>
              <a:latin typeface="Inter SemiBold"/>
              <a:ea typeface="Inter SemiBold"/>
              <a:cs typeface="Inter SemiBold"/>
              <a:sym typeface="Inter SemiBold"/>
            </a:endParaRPr>
          </a:p>
          <a:p>
            <a:pPr indent="0" lvl="0" marL="0" rtl="0" algn="ctr">
              <a:spcBef>
                <a:spcPts val="0"/>
              </a:spcBef>
              <a:spcAft>
                <a:spcPts val="0"/>
              </a:spcAft>
              <a:buNone/>
            </a:pPr>
            <a:r>
              <a:rPr lang="en" sz="1000">
                <a:solidFill>
                  <a:schemeClr val="dk1"/>
                </a:solidFill>
                <a:latin typeface="Inter SemiBold"/>
                <a:ea typeface="Inter SemiBold"/>
                <a:cs typeface="Inter SemiBold"/>
                <a:sym typeface="Inter SemiBold"/>
              </a:rPr>
              <a:t>(Tiered Storage)</a:t>
            </a:r>
            <a:endParaRPr sz="1000">
              <a:solidFill>
                <a:schemeClr val="dk1"/>
              </a:solidFill>
              <a:latin typeface="Inter SemiBold"/>
              <a:ea typeface="Inter SemiBold"/>
              <a:cs typeface="Inter SemiBold"/>
              <a:sym typeface="Inter SemiBold"/>
            </a:endParaRPr>
          </a:p>
        </p:txBody>
      </p:sp>
      <p:pic>
        <p:nvPicPr>
          <p:cNvPr id="240" name="Google Shape;240;p34"/>
          <p:cNvPicPr preferRelativeResize="0"/>
          <p:nvPr/>
        </p:nvPicPr>
        <p:blipFill>
          <a:blip r:embed="rId11">
            <a:alphaModFix/>
          </a:blip>
          <a:stretch>
            <a:fillRect/>
          </a:stretch>
        </p:blipFill>
        <p:spPr>
          <a:xfrm>
            <a:off x="4328950" y="4102920"/>
            <a:ext cx="489050" cy="366306"/>
          </a:xfrm>
          <a:prstGeom prst="rect">
            <a:avLst/>
          </a:prstGeom>
          <a:noFill/>
          <a:ln>
            <a:noFill/>
          </a:ln>
        </p:spPr>
      </p:pic>
      <p:pic>
        <p:nvPicPr>
          <p:cNvPr id="241" name="Google Shape;241;p34"/>
          <p:cNvPicPr preferRelativeResize="0"/>
          <p:nvPr/>
        </p:nvPicPr>
        <p:blipFill>
          <a:blip r:embed="rId12">
            <a:alphaModFix/>
          </a:blip>
          <a:stretch>
            <a:fillRect/>
          </a:stretch>
        </p:blipFill>
        <p:spPr>
          <a:xfrm>
            <a:off x="3284050" y="4170773"/>
            <a:ext cx="891149" cy="230614"/>
          </a:xfrm>
          <a:prstGeom prst="rect">
            <a:avLst/>
          </a:prstGeom>
          <a:noFill/>
          <a:ln>
            <a:noFill/>
          </a:ln>
        </p:spPr>
      </p:pic>
      <p:pic>
        <p:nvPicPr>
          <p:cNvPr id="242" name="Google Shape;242;p34"/>
          <p:cNvPicPr preferRelativeResize="0"/>
          <p:nvPr/>
        </p:nvPicPr>
        <p:blipFill>
          <a:blip r:embed="rId13">
            <a:alphaModFix/>
          </a:blip>
          <a:stretch>
            <a:fillRect/>
          </a:stretch>
        </p:blipFill>
        <p:spPr>
          <a:xfrm>
            <a:off x="3292594" y="4460374"/>
            <a:ext cx="1296184" cy="361875"/>
          </a:xfrm>
          <a:prstGeom prst="rect">
            <a:avLst/>
          </a:prstGeom>
          <a:noFill/>
          <a:ln>
            <a:noFill/>
          </a:ln>
        </p:spPr>
      </p:pic>
      <p:sp>
        <p:nvSpPr>
          <p:cNvPr id="243" name="Google Shape;243;p34"/>
          <p:cNvSpPr/>
          <p:nvPr/>
        </p:nvSpPr>
        <p:spPr>
          <a:xfrm>
            <a:off x="5510274" y="3621006"/>
            <a:ext cx="3338100" cy="1383300"/>
          </a:xfrm>
          <a:prstGeom prst="roundRect">
            <a:avLst>
              <a:gd fmla="val 13483" name="adj"/>
            </a:avLst>
          </a:prstGeom>
          <a:solidFill>
            <a:schemeClr val="lt1"/>
          </a:solidFill>
          <a:ln cap="flat" cmpd="sng" w="9525">
            <a:solidFill>
              <a:schemeClr val="lt1"/>
            </a:solidFill>
            <a:prstDash val="solid"/>
            <a:round/>
            <a:headEnd len="sm" w="sm" type="none"/>
            <a:tailEnd len="sm" w="sm" type="none"/>
          </a:ln>
        </p:spPr>
        <p:txBody>
          <a:bodyPr anchorCtr="0" anchor="t" bIns="91425" lIns="91425" spcFirstLastPara="1" rIns="91425" wrap="square" tIns="45700">
            <a:noAutofit/>
          </a:bodyPr>
          <a:lstStyle/>
          <a:p>
            <a:pPr indent="0" lvl="0" marL="0" rtl="0" algn="ctr">
              <a:spcBef>
                <a:spcPts val="0"/>
              </a:spcBef>
              <a:spcAft>
                <a:spcPts val="0"/>
              </a:spcAft>
              <a:buNone/>
            </a:pPr>
            <a:r>
              <a:rPr lang="en" sz="1000">
                <a:solidFill>
                  <a:schemeClr val="dk1"/>
                </a:solidFill>
                <a:latin typeface="Inter SemiBold"/>
                <a:ea typeface="Inter SemiBold"/>
                <a:cs typeface="Inter SemiBold"/>
                <a:sym typeface="Inter SemiBold"/>
              </a:rPr>
              <a:t>Client Libraries</a:t>
            </a:r>
            <a:endParaRPr sz="1000">
              <a:solidFill>
                <a:schemeClr val="dk1"/>
              </a:solidFill>
              <a:latin typeface="Inter SemiBold"/>
              <a:ea typeface="Inter SemiBold"/>
              <a:cs typeface="Inter SemiBold"/>
              <a:sym typeface="Inter SemiBold"/>
            </a:endParaRPr>
          </a:p>
        </p:txBody>
      </p:sp>
      <p:pic>
        <p:nvPicPr>
          <p:cNvPr id="244" name="Google Shape;244;p34"/>
          <p:cNvPicPr preferRelativeResize="0"/>
          <p:nvPr/>
        </p:nvPicPr>
        <p:blipFill>
          <a:blip r:embed="rId4">
            <a:alphaModFix/>
          </a:blip>
          <a:stretch>
            <a:fillRect/>
          </a:stretch>
        </p:blipFill>
        <p:spPr>
          <a:xfrm>
            <a:off x="5715174" y="3985313"/>
            <a:ext cx="226783" cy="306390"/>
          </a:xfrm>
          <a:prstGeom prst="rect">
            <a:avLst/>
          </a:prstGeom>
          <a:noFill/>
          <a:ln>
            <a:noFill/>
          </a:ln>
        </p:spPr>
      </p:pic>
      <p:pic>
        <p:nvPicPr>
          <p:cNvPr id="245" name="Google Shape;245;p34"/>
          <p:cNvPicPr preferRelativeResize="0"/>
          <p:nvPr/>
        </p:nvPicPr>
        <p:blipFill>
          <a:blip r:embed="rId5">
            <a:alphaModFix/>
          </a:blip>
          <a:stretch>
            <a:fillRect/>
          </a:stretch>
        </p:blipFill>
        <p:spPr>
          <a:xfrm>
            <a:off x="6138846" y="4048428"/>
            <a:ext cx="267173" cy="266154"/>
          </a:xfrm>
          <a:prstGeom prst="rect">
            <a:avLst/>
          </a:prstGeom>
          <a:noFill/>
          <a:ln>
            <a:noFill/>
          </a:ln>
        </p:spPr>
      </p:pic>
      <p:pic>
        <p:nvPicPr>
          <p:cNvPr id="246" name="Google Shape;246;p34"/>
          <p:cNvPicPr preferRelativeResize="0"/>
          <p:nvPr/>
        </p:nvPicPr>
        <p:blipFill>
          <a:blip r:embed="rId6">
            <a:alphaModFix/>
          </a:blip>
          <a:stretch>
            <a:fillRect/>
          </a:stretch>
        </p:blipFill>
        <p:spPr>
          <a:xfrm>
            <a:off x="6565775" y="4095155"/>
            <a:ext cx="459536" cy="172692"/>
          </a:xfrm>
          <a:prstGeom prst="rect">
            <a:avLst/>
          </a:prstGeom>
          <a:noFill/>
          <a:ln>
            <a:noFill/>
          </a:ln>
        </p:spPr>
      </p:pic>
      <p:pic>
        <p:nvPicPr>
          <p:cNvPr id="247" name="Google Shape;247;p34"/>
          <p:cNvPicPr preferRelativeResize="0"/>
          <p:nvPr/>
        </p:nvPicPr>
        <p:blipFill>
          <a:blip r:embed="rId14">
            <a:alphaModFix/>
          </a:blip>
          <a:stretch>
            <a:fillRect/>
          </a:stretch>
        </p:blipFill>
        <p:spPr>
          <a:xfrm>
            <a:off x="7203528" y="4056453"/>
            <a:ext cx="407762" cy="250095"/>
          </a:xfrm>
          <a:prstGeom prst="rect">
            <a:avLst/>
          </a:prstGeom>
          <a:noFill/>
          <a:ln>
            <a:noFill/>
          </a:ln>
        </p:spPr>
      </p:pic>
      <p:pic>
        <p:nvPicPr>
          <p:cNvPr id="248" name="Google Shape;248;p34"/>
          <p:cNvPicPr preferRelativeResize="0"/>
          <p:nvPr/>
        </p:nvPicPr>
        <p:blipFill>
          <a:blip r:embed="rId15">
            <a:alphaModFix/>
          </a:blip>
          <a:stretch>
            <a:fillRect/>
          </a:stretch>
        </p:blipFill>
        <p:spPr>
          <a:xfrm>
            <a:off x="7751464" y="4043064"/>
            <a:ext cx="407763" cy="218171"/>
          </a:xfrm>
          <a:prstGeom prst="rect">
            <a:avLst/>
          </a:prstGeom>
          <a:noFill/>
          <a:ln>
            <a:noFill/>
          </a:ln>
        </p:spPr>
      </p:pic>
      <p:pic>
        <p:nvPicPr>
          <p:cNvPr id="249" name="Google Shape;249;p34"/>
          <p:cNvPicPr preferRelativeResize="0"/>
          <p:nvPr/>
        </p:nvPicPr>
        <p:blipFill rotWithShape="1">
          <a:blip r:embed="rId16">
            <a:alphaModFix/>
          </a:blip>
          <a:srcRect b="0" l="0" r="52346" t="0"/>
          <a:stretch/>
        </p:blipFill>
        <p:spPr>
          <a:xfrm>
            <a:off x="7207242" y="4425215"/>
            <a:ext cx="457260" cy="287905"/>
          </a:xfrm>
          <a:prstGeom prst="rect">
            <a:avLst/>
          </a:prstGeom>
          <a:noFill/>
          <a:ln>
            <a:noFill/>
          </a:ln>
        </p:spPr>
      </p:pic>
      <p:pic>
        <p:nvPicPr>
          <p:cNvPr id="250" name="Google Shape;250;p34"/>
          <p:cNvPicPr preferRelativeResize="0"/>
          <p:nvPr/>
        </p:nvPicPr>
        <p:blipFill>
          <a:blip r:embed="rId17">
            <a:alphaModFix/>
          </a:blip>
          <a:stretch>
            <a:fillRect/>
          </a:stretch>
        </p:blipFill>
        <p:spPr>
          <a:xfrm>
            <a:off x="5727073" y="4455975"/>
            <a:ext cx="230005" cy="258545"/>
          </a:xfrm>
          <a:prstGeom prst="rect">
            <a:avLst/>
          </a:prstGeom>
          <a:noFill/>
          <a:ln>
            <a:noFill/>
          </a:ln>
        </p:spPr>
      </p:pic>
      <p:pic>
        <p:nvPicPr>
          <p:cNvPr id="251" name="Google Shape;251;p34"/>
          <p:cNvPicPr preferRelativeResize="0"/>
          <p:nvPr/>
        </p:nvPicPr>
        <p:blipFill>
          <a:blip r:embed="rId18">
            <a:alphaModFix/>
          </a:blip>
          <a:stretch>
            <a:fillRect/>
          </a:stretch>
        </p:blipFill>
        <p:spPr>
          <a:xfrm>
            <a:off x="6052834" y="4365651"/>
            <a:ext cx="439203" cy="439205"/>
          </a:xfrm>
          <a:prstGeom prst="rect">
            <a:avLst/>
          </a:prstGeom>
          <a:noFill/>
          <a:ln>
            <a:noFill/>
          </a:ln>
        </p:spPr>
      </p:pic>
      <p:pic>
        <p:nvPicPr>
          <p:cNvPr id="252" name="Google Shape;252;p34"/>
          <p:cNvPicPr preferRelativeResize="0"/>
          <p:nvPr/>
        </p:nvPicPr>
        <p:blipFill>
          <a:blip r:embed="rId19">
            <a:alphaModFix/>
          </a:blip>
          <a:stretch>
            <a:fillRect/>
          </a:stretch>
        </p:blipFill>
        <p:spPr>
          <a:xfrm>
            <a:off x="6587798" y="4461638"/>
            <a:ext cx="539776" cy="247224"/>
          </a:xfrm>
          <a:prstGeom prst="rect">
            <a:avLst/>
          </a:prstGeom>
          <a:noFill/>
          <a:ln>
            <a:noFill/>
          </a:ln>
        </p:spPr>
      </p:pic>
      <p:pic>
        <p:nvPicPr>
          <p:cNvPr id="253" name="Google Shape;253;p34"/>
          <p:cNvPicPr preferRelativeResize="0"/>
          <p:nvPr/>
        </p:nvPicPr>
        <p:blipFill>
          <a:blip r:embed="rId20">
            <a:alphaModFix/>
          </a:blip>
          <a:stretch>
            <a:fillRect/>
          </a:stretch>
        </p:blipFill>
        <p:spPr>
          <a:xfrm>
            <a:off x="8311317" y="4008200"/>
            <a:ext cx="287885" cy="287901"/>
          </a:xfrm>
          <a:prstGeom prst="rect">
            <a:avLst/>
          </a:prstGeom>
          <a:noFill/>
          <a:ln>
            <a:noFill/>
          </a:ln>
        </p:spPr>
      </p:pic>
      <p:cxnSp>
        <p:nvCxnSpPr>
          <p:cNvPr id="254" name="Google Shape;254;p34"/>
          <p:cNvCxnSpPr>
            <a:stCxn id="230" idx="3"/>
            <a:endCxn id="228" idx="1"/>
          </p:cNvCxnSpPr>
          <p:nvPr/>
        </p:nvCxnSpPr>
        <p:spPr>
          <a:xfrm flipH="1" rot="10800000">
            <a:off x="2708400" y="2267450"/>
            <a:ext cx="608400" cy="477000"/>
          </a:xfrm>
          <a:prstGeom prst="straightConnector1">
            <a:avLst/>
          </a:prstGeom>
          <a:noFill/>
          <a:ln cap="flat" cmpd="sng" w="9525">
            <a:solidFill>
              <a:schemeClr val="lt1"/>
            </a:solidFill>
            <a:prstDash val="solid"/>
            <a:round/>
            <a:headEnd len="med" w="med" type="none"/>
            <a:tailEnd len="med" w="med" type="none"/>
          </a:ln>
        </p:spPr>
      </p:cxnSp>
      <p:cxnSp>
        <p:nvCxnSpPr>
          <p:cNvPr id="255" name="Google Shape;255;p34"/>
          <p:cNvCxnSpPr>
            <a:stCxn id="228" idx="2"/>
            <a:endCxn id="239" idx="0"/>
          </p:cNvCxnSpPr>
          <p:nvPr/>
        </p:nvCxnSpPr>
        <p:spPr>
          <a:xfrm>
            <a:off x="4101308" y="3029978"/>
            <a:ext cx="0" cy="591000"/>
          </a:xfrm>
          <a:prstGeom prst="straightConnector1">
            <a:avLst/>
          </a:prstGeom>
          <a:noFill/>
          <a:ln cap="flat" cmpd="sng" w="9525">
            <a:solidFill>
              <a:schemeClr val="lt1"/>
            </a:solidFill>
            <a:prstDash val="solid"/>
            <a:round/>
            <a:headEnd len="med" w="med" type="none"/>
            <a:tailEnd len="med" w="med" type="none"/>
          </a:ln>
        </p:spPr>
      </p:cxnSp>
      <p:cxnSp>
        <p:nvCxnSpPr>
          <p:cNvPr id="256" name="Google Shape;256;p34"/>
          <p:cNvCxnSpPr/>
          <p:nvPr/>
        </p:nvCxnSpPr>
        <p:spPr>
          <a:xfrm flipH="1" rot="10800000">
            <a:off x="2660150" y="2981700"/>
            <a:ext cx="707100" cy="675000"/>
          </a:xfrm>
          <a:prstGeom prst="straightConnector1">
            <a:avLst/>
          </a:prstGeom>
          <a:noFill/>
          <a:ln cap="flat" cmpd="sng" w="9525">
            <a:solidFill>
              <a:schemeClr val="lt1"/>
            </a:solidFill>
            <a:prstDash val="solid"/>
            <a:round/>
            <a:headEnd len="med" w="med" type="none"/>
            <a:tailEnd len="med" w="med" type="none"/>
          </a:ln>
        </p:spPr>
      </p:cxnSp>
      <p:cxnSp>
        <p:nvCxnSpPr>
          <p:cNvPr id="257" name="Google Shape;257;p34"/>
          <p:cNvCxnSpPr/>
          <p:nvPr/>
        </p:nvCxnSpPr>
        <p:spPr>
          <a:xfrm>
            <a:off x="4838100" y="2997700"/>
            <a:ext cx="739500" cy="659100"/>
          </a:xfrm>
          <a:prstGeom prst="straightConnector1">
            <a:avLst/>
          </a:prstGeom>
          <a:noFill/>
          <a:ln cap="flat" cmpd="sng" w="9525">
            <a:solidFill>
              <a:schemeClr val="lt1"/>
            </a:solidFill>
            <a:prstDash val="solid"/>
            <a:round/>
            <a:headEnd len="med" w="med" type="none"/>
            <a:tailEnd len="med" w="med" type="none"/>
          </a:ln>
        </p:spPr>
      </p:cxnSp>
      <p:sp>
        <p:nvSpPr>
          <p:cNvPr id="258" name="Google Shape;258;p34"/>
          <p:cNvSpPr txBox="1"/>
          <p:nvPr>
            <p:ph type="title"/>
          </p:nvPr>
        </p:nvSpPr>
        <p:spPr>
          <a:xfrm>
            <a:off x="228600" y="444000"/>
            <a:ext cx="8203200" cy="8619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sz="2800"/>
              <a:t>Introduce Pulsar Functions: s</a:t>
            </a:r>
            <a:r>
              <a:rPr lang="en" sz="2800"/>
              <a:t>erverless</a:t>
            </a:r>
            <a:r>
              <a:rPr lang="en" sz="2800"/>
              <a:t> event processing</a:t>
            </a:r>
            <a:endParaRPr sz="2800"/>
          </a:p>
        </p:txBody>
      </p:sp>
      <p:sp>
        <p:nvSpPr>
          <p:cNvPr id="259" name="Google Shape;259;p34"/>
          <p:cNvSpPr txBox="1"/>
          <p:nvPr>
            <p:ph idx="1" type="subTitle"/>
          </p:nvPr>
        </p:nvSpPr>
        <p:spPr>
          <a:xfrm>
            <a:off x="228600" y="228600"/>
            <a:ext cx="4103100" cy="2154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HUGE GROWTH IN THE COMMUNITY</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35"/>
          <p:cNvSpPr/>
          <p:nvPr/>
        </p:nvSpPr>
        <p:spPr>
          <a:xfrm>
            <a:off x="3316658" y="1504778"/>
            <a:ext cx="1569300" cy="1525200"/>
          </a:xfrm>
          <a:prstGeom prst="roundRect">
            <a:avLst>
              <a:gd fmla="val 10359" name="adj"/>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65" name="Google Shape;265;p35"/>
          <p:cNvPicPr preferRelativeResize="0"/>
          <p:nvPr/>
        </p:nvPicPr>
        <p:blipFill>
          <a:blip r:embed="rId3">
            <a:alphaModFix/>
          </a:blip>
          <a:stretch>
            <a:fillRect/>
          </a:stretch>
        </p:blipFill>
        <p:spPr>
          <a:xfrm>
            <a:off x="3477756" y="1831077"/>
            <a:ext cx="1247145" cy="872622"/>
          </a:xfrm>
          <a:prstGeom prst="rect">
            <a:avLst/>
          </a:prstGeom>
          <a:noFill/>
          <a:ln>
            <a:noFill/>
          </a:ln>
        </p:spPr>
      </p:pic>
      <p:sp>
        <p:nvSpPr>
          <p:cNvPr id="266" name="Google Shape;266;p35"/>
          <p:cNvSpPr/>
          <p:nvPr/>
        </p:nvSpPr>
        <p:spPr>
          <a:xfrm>
            <a:off x="5510275" y="1081375"/>
            <a:ext cx="3338100" cy="2175600"/>
          </a:xfrm>
          <a:prstGeom prst="roundRect">
            <a:avLst>
              <a:gd fmla="val 13483" name="adj"/>
            </a:avLst>
          </a:prstGeom>
          <a:solidFill>
            <a:schemeClr val="lt1"/>
          </a:solidFill>
          <a:ln cap="flat" cmpd="sng" w="9525">
            <a:solidFill>
              <a:schemeClr val="lt1"/>
            </a:solidFill>
            <a:prstDash val="solid"/>
            <a:round/>
            <a:headEnd len="sm" w="sm" type="none"/>
            <a:tailEnd len="sm" w="sm" type="none"/>
          </a:ln>
        </p:spPr>
        <p:txBody>
          <a:bodyPr anchorCtr="0" anchor="t" bIns="91425" lIns="91425" spcFirstLastPara="1" rIns="91425" wrap="square" tIns="45700">
            <a:noAutofit/>
          </a:bodyPr>
          <a:lstStyle/>
          <a:p>
            <a:pPr indent="0" lvl="0" marL="0" rtl="0" algn="ctr">
              <a:spcBef>
                <a:spcPts val="0"/>
              </a:spcBef>
              <a:spcAft>
                <a:spcPts val="0"/>
              </a:spcAft>
              <a:buNone/>
            </a:pPr>
            <a:r>
              <a:rPr lang="en" sz="1000">
                <a:solidFill>
                  <a:schemeClr val="dk1"/>
                </a:solidFill>
                <a:latin typeface="Inter SemiBold"/>
                <a:ea typeface="Inter SemiBold"/>
                <a:cs typeface="Inter SemiBold"/>
                <a:sym typeface="Inter SemiBold"/>
              </a:rPr>
              <a:t>Connectors</a:t>
            </a:r>
            <a:endParaRPr sz="1000">
              <a:solidFill>
                <a:schemeClr val="dk1"/>
              </a:solidFill>
              <a:latin typeface="Inter SemiBold"/>
              <a:ea typeface="Inter SemiBold"/>
              <a:cs typeface="Inter SemiBold"/>
              <a:sym typeface="Inter SemiBold"/>
            </a:endParaRPr>
          </a:p>
          <a:p>
            <a:pPr indent="0" lvl="0" marL="0" rtl="0" algn="ctr">
              <a:spcBef>
                <a:spcPts val="0"/>
              </a:spcBef>
              <a:spcAft>
                <a:spcPts val="0"/>
              </a:spcAft>
              <a:buNone/>
            </a:pPr>
            <a:r>
              <a:rPr lang="en" sz="1000">
                <a:solidFill>
                  <a:schemeClr val="dk1"/>
                </a:solidFill>
                <a:latin typeface="Inter SemiBold"/>
                <a:ea typeface="Inter SemiBold"/>
                <a:cs typeface="Inter SemiBold"/>
                <a:sym typeface="Inter SemiBold"/>
              </a:rPr>
              <a:t>(Sources &amp; Sinks)</a:t>
            </a:r>
            <a:endParaRPr sz="1000">
              <a:solidFill>
                <a:schemeClr val="dk1"/>
              </a:solidFill>
              <a:latin typeface="Inter SemiBold"/>
              <a:ea typeface="Inter SemiBold"/>
              <a:cs typeface="Inter SemiBold"/>
              <a:sym typeface="Inter SemiBold"/>
            </a:endParaRPr>
          </a:p>
          <a:p>
            <a:pPr indent="0" lvl="0" marL="0" rtl="0" algn="ctr">
              <a:spcBef>
                <a:spcPts val="0"/>
              </a:spcBef>
              <a:spcAft>
                <a:spcPts val="0"/>
              </a:spcAft>
              <a:buNone/>
            </a:pPr>
            <a:r>
              <a:t/>
            </a:r>
            <a:endParaRPr sz="1000">
              <a:solidFill>
                <a:schemeClr val="dk1"/>
              </a:solidFill>
              <a:latin typeface="Inter SemiBold"/>
              <a:ea typeface="Inter SemiBold"/>
              <a:cs typeface="Inter SemiBold"/>
              <a:sym typeface="Inter SemiBold"/>
            </a:endParaRPr>
          </a:p>
          <a:p>
            <a:pPr indent="0" lvl="0" marL="0" rtl="0" algn="ctr">
              <a:spcBef>
                <a:spcPts val="0"/>
              </a:spcBef>
              <a:spcAft>
                <a:spcPts val="0"/>
              </a:spcAft>
              <a:buNone/>
            </a:pPr>
            <a:r>
              <a:t/>
            </a:r>
            <a:endParaRPr sz="1000">
              <a:solidFill>
                <a:schemeClr val="dk1"/>
              </a:solidFill>
              <a:latin typeface="Inter SemiBold"/>
              <a:ea typeface="Inter SemiBold"/>
              <a:cs typeface="Inter SemiBold"/>
              <a:sym typeface="Inter SemiBold"/>
            </a:endParaRPr>
          </a:p>
          <a:p>
            <a:pPr indent="0" lvl="0" marL="0" rtl="0" algn="ctr">
              <a:spcBef>
                <a:spcPts val="0"/>
              </a:spcBef>
              <a:spcAft>
                <a:spcPts val="0"/>
              </a:spcAft>
              <a:buNone/>
            </a:pPr>
            <a:r>
              <a:t/>
            </a:r>
            <a:endParaRPr sz="1000">
              <a:solidFill>
                <a:schemeClr val="dk1"/>
              </a:solidFill>
              <a:latin typeface="Inter SemiBold"/>
              <a:ea typeface="Inter SemiBold"/>
              <a:cs typeface="Inter SemiBold"/>
              <a:sym typeface="Inter SemiBold"/>
            </a:endParaRPr>
          </a:p>
          <a:p>
            <a:pPr indent="0" lvl="0" marL="0" rtl="0" algn="ctr">
              <a:spcBef>
                <a:spcPts val="0"/>
              </a:spcBef>
              <a:spcAft>
                <a:spcPts val="0"/>
              </a:spcAft>
              <a:buNone/>
            </a:pPr>
            <a:r>
              <a:t/>
            </a:r>
            <a:endParaRPr sz="1000">
              <a:solidFill>
                <a:schemeClr val="dk1"/>
              </a:solidFill>
              <a:latin typeface="Inter SemiBold"/>
              <a:ea typeface="Inter SemiBold"/>
              <a:cs typeface="Inter SemiBold"/>
              <a:sym typeface="Inter SemiBold"/>
            </a:endParaRPr>
          </a:p>
          <a:p>
            <a:pPr indent="0" lvl="0" marL="0" rtl="0" algn="ctr">
              <a:spcBef>
                <a:spcPts val="0"/>
              </a:spcBef>
              <a:spcAft>
                <a:spcPts val="0"/>
              </a:spcAft>
              <a:buNone/>
            </a:pPr>
            <a:r>
              <a:t/>
            </a:r>
            <a:endParaRPr sz="1000">
              <a:solidFill>
                <a:schemeClr val="dk1"/>
              </a:solidFill>
              <a:latin typeface="Inter SemiBold"/>
              <a:ea typeface="Inter SemiBold"/>
              <a:cs typeface="Inter SemiBold"/>
              <a:sym typeface="Inter SemiBold"/>
            </a:endParaRPr>
          </a:p>
          <a:p>
            <a:pPr indent="0" lvl="0" marL="0" rtl="0" algn="ctr">
              <a:spcBef>
                <a:spcPts val="0"/>
              </a:spcBef>
              <a:spcAft>
                <a:spcPts val="0"/>
              </a:spcAft>
              <a:buNone/>
            </a:pPr>
            <a:r>
              <a:t/>
            </a:r>
            <a:endParaRPr sz="1000">
              <a:solidFill>
                <a:schemeClr val="dk1"/>
              </a:solidFill>
              <a:latin typeface="Inter SemiBold"/>
              <a:ea typeface="Inter SemiBold"/>
              <a:cs typeface="Inter SemiBold"/>
              <a:sym typeface="Inter SemiBold"/>
            </a:endParaRPr>
          </a:p>
          <a:p>
            <a:pPr indent="0" lvl="0" marL="0" rtl="0" algn="ctr">
              <a:spcBef>
                <a:spcPts val="0"/>
              </a:spcBef>
              <a:spcAft>
                <a:spcPts val="0"/>
              </a:spcAft>
              <a:buNone/>
            </a:pPr>
            <a:r>
              <a:t/>
            </a:r>
            <a:endParaRPr sz="1000">
              <a:solidFill>
                <a:schemeClr val="dk1"/>
              </a:solidFill>
              <a:latin typeface="Inter SemiBold"/>
              <a:ea typeface="Inter SemiBold"/>
              <a:cs typeface="Inter SemiBold"/>
              <a:sym typeface="Inter SemiBold"/>
            </a:endParaRPr>
          </a:p>
          <a:p>
            <a:pPr indent="0" lvl="0" marL="0" rtl="0" algn="ctr">
              <a:spcBef>
                <a:spcPts val="0"/>
              </a:spcBef>
              <a:spcAft>
                <a:spcPts val="0"/>
              </a:spcAft>
              <a:buNone/>
            </a:pPr>
            <a:r>
              <a:t/>
            </a:r>
            <a:endParaRPr sz="1000">
              <a:solidFill>
                <a:schemeClr val="dk1"/>
              </a:solidFill>
              <a:latin typeface="Inter SemiBold"/>
              <a:ea typeface="Inter SemiBold"/>
              <a:cs typeface="Inter SemiBold"/>
              <a:sym typeface="Inter SemiBold"/>
            </a:endParaRPr>
          </a:p>
          <a:p>
            <a:pPr indent="0" lvl="0" marL="0" rtl="0" algn="ctr">
              <a:spcBef>
                <a:spcPts val="0"/>
              </a:spcBef>
              <a:spcAft>
                <a:spcPts val="0"/>
              </a:spcAft>
              <a:buNone/>
            </a:pPr>
            <a:r>
              <a:t/>
            </a:r>
            <a:endParaRPr sz="1000">
              <a:solidFill>
                <a:schemeClr val="dk1"/>
              </a:solidFill>
              <a:latin typeface="Inter SemiBold"/>
              <a:ea typeface="Inter SemiBold"/>
              <a:cs typeface="Inter SemiBold"/>
              <a:sym typeface="Inter SemiBold"/>
            </a:endParaRPr>
          </a:p>
          <a:p>
            <a:pPr indent="0" lvl="0" marL="0" rtl="0" algn="ctr">
              <a:spcBef>
                <a:spcPts val="0"/>
              </a:spcBef>
              <a:spcAft>
                <a:spcPts val="0"/>
              </a:spcAft>
              <a:buNone/>
            </a:pPr>
            <a:r>
              <a:t/>
            </a:r>
            <a:endParaRPr sz="1000">
              <a:solidFill>
                <a:schemeClr val="dk1"/>
              </a:solidFill>
              <a:latin typeface="Inter SemiBold"/>
              <a:ea typeface="Inter SemiBold"/>
              <a:cs typeface="Inter SemiBold"/>
              <a:sym typeface="Inter SemiBold"/>
            </a:endParaRPr>
          </a:p>
          <a:p>
            <a:pPr indent="0" lvl="0" marL="0" rtl="0" algn="ctr">
              <a:spcBef>
                <a:spcPts val="0"/>
              </a:spcBef>
              <a:spcAft>
                <a:spcPts val="0"/>
              </a:spcAft>
              <a:buNone/>
            </a:pPr>
            <a:r>
              <a:rPr lang="en" sz="1000">
                <a:solidFill>
                  <a:schemeClr val="dk1"/>
                </a:solidFill>
                <a:latin typeface="Inter SemiBold"/>
                <a:ea typeface="Inter SemiBold"/>
                <a:cs typeface="Inter SemiBold"/>
                <a:sym typeface="Inter SemiBold"/>
              </a:rPr>
              <a:t>… and more!</a:t>
            </a:r>
            <a:endParaRPr sz="1000">
              <a:solidFill>
                <a:schemeClr val="dk1"/>
              </a:solidFill>
              <a:latin typeface="Inter SemiBold"/>
              <a:ea typeface="Inter SemiBold"/>
              <a:cs typeface="Inter SemiBold"/>
              <a:sym typeface="Inter SemiBold"/>
            </a:endParaRPr>
          </a:p>
        </p:txBody>
      </p:sp>
      <p:pic>
        <p:nvPicPr>
          <p:cNvPr id="267" name="Google Shape;267;p35"/>
          <p:cNvPicPr preferRelativeResize="0"/>
          <p:nvPr/>
        </p:nvPicPr>
        <p:blipFill>
          <a:blip r:embed="rId4">
            <a:alphaModFix/>
          </a:blip>
          <a:stretch>
            <a:fillRect/>
          </a:stretch>
        </p:blipFill>
        <p:spPr>
          <a:xfrm>
            <a:off x="6572296" y="1606149"/>
            <a:ext cx="564738" cy="296838"/>
          </a:xfrm>
          <a:prstGeom prst="rect">
            <a:avLst/>
          </a:prstGeom>
          <a:noFill/>
          <a:ln>
            <a:noFill/>
          </a:ln>
        </p:spPr>
      </p:pic>
      <p:pic>
        <p:nvPicPr>
          <p:cNvPr id="268" name="Google Shape;268;p35"/>
          <p:cNvPicPr preferRelativeResize="0"/>
          <p:nvPr/>
        </p:nvPicPr>
        <p:blipFill>
          <a:blip r:embed="rId5">
            <a:alphaModFix/>
          </a:blip>
          <a:stretch>
            <a:fillRect/>
          </a:stretch>
        </p:blipFill>
        <p:spPr>
          <a:xfrm>
            <a:off x="7651310" y="2404247"/>
            <a:ext cx="564738" cy="171251"/>
          </a:xfrm>
          <a:prstGeom prst="rect">
            <a:avLst/>
          </a:prstGeom>
          <a:noFill/>
          <a:ln>
            <a:noFill/>
          </a:ln>
        </p:spPr>
      </p:pic>
      <p:pic>
        <p:nvPicPr>
          <p:cNvPr id="269" name="Google Shape;269;p35"/>
          <p:cNvPicPr preferRelativeResize="0"/>
          <p:nvPr/>
        </p:nvPicPr>
        <p:blipFill>
          <a:blip r:embed="rId6">
            <a:alphaModFix/>
          </a:blip>
          <a:stretch>
            <a:fillRect/>
          </a:stretch>
        </p:blipFill>
        <p:spPr>
          <a:xfrm>
            <a:off x="6673698" y="2422747"/>
            <a:ext cx="835349" cy="170712"/>
          </a:xfrm>
          <a:prstGeom prst="rect">
            <a:avLst/>
          </a:prstGeom>
          <a:noFill/>
          <a:ln>
            <a:noFill/>
          </a:ln>
        </p:spPr>
      </p:pic>
      <p:pic>
        <p:nvPicPr>
          <p:cNvPr id="270" name="Google Shape;270;p35"/>
          <p:cNvPicPr preferRelativeResize="0"/>
          <p:nvPr/>
        </p:nvPicPr>
        <p:blipFill>
          <a:blip r:embed="rId7">
            <a:alphaModFix/>
          </a:blip>
          <a:stretch>
            <a:fillRect/>
          </a:stretch>
        </p:blipFill>
        <p:spPr>
          <a:xfrm>
            <a:off x="5704118" y="2391811"/>
            <a:ext cx="835348" cy="227633"/>
          </a:xfrm>
          <a:prstGeom prst="rect">
            <a:avLst/>
          </a:prstGeom>
          <a:noFill/>
          <a:ln>
            <a:noFill/>
          </a:ln>
        </p:spPr>
      </p:pic>
      <p:pic>
        <p:nvPicPr>
          <p:cNvPr id="271" name="Google Shape;271;p35"/>
          <p:cNvPicPr preferRelativeResize="0"/>
          <p:nvPr/>
        </p:nvPicPr>
        <p:blipFill>
          <a:blip r:embed="rId8">
            <a:alphaModFix/>
          </a:blip>
          <a:stretch>
            <a:fillRect/>
          </a:stretch>
        </p:blipFill>
        <p:spPr>
          <a:xfrm>
            <a:off x="6572286" y="2026451"/>
            <a:ext cx="564750" cy="193892"/>
          </a:xfrm>
          <a:prstGeom prst="rect">
            <a:avLst/>
          </a:prstGeom>
          <a:noFill/>
          <a:ln>
            <a:noFill/>
          </a:ln>
        </p:spPr>
      </p:pic>
      <p:pic>
        <p:nvPicPr>
          <p:cNvPr id="272" name="Google Shape;272;p35"/>
          <p:cNvPicPr preferRelativeResize="0"/>
          <p:nvPr/>
        </p:nvPicPr>
        <p:blipFill>
          <a:blip r:embed="rId9">
            <a:alphaModFix/>
          </a:blip>
          <a:stretch>
            <a:fillRect/>
          </a:stretch>
        </p:blipFill>
        <p:spPr>
          <a:xfrm>
            <a:off x="5623094" y="1860100"/>
            <a:ext cx="891150" cy="526594"/>
          </a:xfrm>
          <a:prstGeom prst="rect">
            <a:avLst/>
          </a:prstGeom>
          <a:noFill/>
          <a:ln>
            <a:noFill/>
          </a:ln>
        </p:spPr>
      </p:pic>
      <p:pic>
        <p:nvPicPr>
          <p:cNvPr id="273" name="Google Shape;273;p35"/>
          <p:cNvPicPr preferRelativeResize="0"/>
          <p:nvPr/>
        </p:nvPicPr>
        <p:blipFill>
          <a:blip r:embed="rId10">
            <a:alphaModFix/>
          </a:blip>
          <a:stretch>
            <a:fillRect/>
          </a:stretch>
        </p:blipFill>
        <p:spPr>
          <a:xfrm>
            <a:off x="7974387" y="1560634"/>
            <a:ext cx="629550" cy="339643"/>
          </a:xfrm>
          <a:prstGeom prst="rect">
            <a:avLst/>
          </a:prstGeom>
          <a:noFill/>
          <a:ln>
            <a:noFill/>
          </a:ln>
        </p:spPr>
      </p:pic>
      <p:pic>
        <p:nvPicPr>
          <p:cNvPr id="274" name="Google Shape;274;p35"/>
          <p:cNvPicPr preferRelativeResize="0"/>
          <p:nvPr/>
        </p:nvPicPr>
        <p:blipFill rotWithShape="1">
          <a:blip r:embed="rId11">
            <a:alphaModFix/>
          </a:blip>
          <a:srcRect b="12277" l="40976" r="40904" t="15206"/>
          <a:stretch/>
        </p:blipFill>
        <p:spPr>
          <a:xfrm>
            <a:off x="7426751" y="1926736"/>
            <a:ext cx="262056" cy="393344"/>
          </a:xfrm>
          <a:prstGeom prst="rect">
            <a:avLst/>
          </a:prstGeom>
          <a:noFill/>
          <a:ln>
            <a:noFill/>
          </a:ln>
        </p:spPr>
      </p:pic>
      <p:pic>
        <p:nvPicPr>
          <p:cNvPr id="275" name="Google Shape;275;p35"/>
          <p:cNvPicPr preferRelativeResize="0"/>
          <p:nvPr/>
        </p:nvPicPr>
        <p:blipFill>
          <a:blip r:embed="rId12">
            <a:alphaModFix/>
          </a:blip>
          <a:stretch>
            <a:fillRect/>
          </a:stretch>
        </p:blipFill>
        <p:spPr>
          <a:xfrm>
            <a:off x="8058345" y="1968647"/>
            <a:ext cx="461655" cy="309505"/>
          </a:xfrm>
          <a:prstGeom prst="rect">
            <a:avLst/>
          </a:prstGeom>
          <a:noFill/>
          <a:ln>
            <a:noFill/>
          </a:ln>
        </p:spPr>
      </p:pic>
      <p:pic>
        <p:nvPicPr>
          <p:cNvPr id="276" name="Google Shape;276;p35"/>
          <p:cNvPicPr preferRelativeResize="0"/>
          <p:nvPr/>
        </p:nvPicPr>
        <p:blipFill>
          <a:blip r:embed="rId13">
            <a:alphaModFix/>
          </a:blip>
          <a:stretch>
            <a:fillRect/>
          </a:stretch>
        </p:blipFill>
        <p:spPr>
          <a:xfrm>
            <a:off x="5704123" y="1694649"/>
            <a:ext cx="762173" cy="119850"/>
          </a:xfrm>
          <a:prstGeom prst="rect">
            <a:avLst/>
          </a:prstGeom>
          <a:noFill/>
          <a:ln>
            <a:noFill/>
          </a:ln>
        </p:spPr>
      </p:pic>
      <p:pic>
        <p:nvPicPr>
          <p:cNvPr id="277" name="Google Shape;277;p35"/>
          <p:cNvPicPr preferRelativeResize="0"/>
          <p:nvPr/>
        </p:nvPicPr>
        <p:blipFill>
          <a:blip r:embed="rId14">
            <a:alphaModFix/>
          </a:blip>
          <a:stretch>
            <a:fillRect/>
          </a:stretch>
        </p:blipFill>
        <p:spPr>
          <a:xfrm>
            <a:off x="5704112" y="2703546"/>
            <a:ext cx="762179" cy="166374"/>
          </a:xfrm>
          <a:prstGeom prst="rect">
            <a:avLst/>
          </a:prstGeom>
          <a:noFill/>
          <a:ln>
            <a:noFill/>
          </a:ln>
        </p:spPr>
      </p:pic>
      <p:pic>
        <p:nvPicPr>
          <p:cNvPr id="278" name="Google Shape;278;p35"/>
          <p:cNvPicPr preferRelativeResize="0"/>
          <p:nvPr/>
        </p:nvPicPr>
        <p:blipFill>
          <a:blip r:embed="rId15">
            <a:alphaModFix/>
          </a:blip>
          <a:stretch>
            <a:fillRect/>
          </a:stretch>
        </p:blipFill>
        <p:spPr>
          <a:xfrm>
            <a:off x="7243007" y="1655288"/>
            <a:ext cx="629560" cy="198576"/>
          </a:xfrm>
          <a:prstGeom prst="rect">
            <a:avLst/>
          </a:prstGeom>
          <a:noFill/>
          <a:ln>
            <a:noFill/>
          </a:ln>
        </p:spPr>
      </p:pic>
      <p:pic>
        <p:nvPicPr>
          <p:cNvPr id="279" name="Google Shape;279;p35"/>
          <p:cNvPicPr preferRelativeResize="0"/>
          <p:nvPr/>
        </p:nvPicPr>
        <p:blipFill>
          <a:blip r:embed="rId16">
            <a:alphaModFix/>
          </a:blip>
          <a:stretch>
            <a:fillRect/>
          </a:stretch>
        </p:blipFill>
        <p:spPr>
          <a:xfrm>
            <a:off x="7688798" y="2747131"/>
            <a:ext cx="923438" cy="79225"/>
          </a:xfrm>
          <a:prstGeom prst="rect">
            <a:avLst/>
          </a:prstGeom>
          <a:noFill/>
          <a:ln>
            <a:noFill/>
          </a:ln>
        </p:spPr>
      </p:pic>
      <p:pic>
        <p:nvPicPr>
          <p:cNvPr id="280" name="Google Shape;280;p35"/>
          <p:cNvPicPr preferRelativeResize="0"/>
          <p:nvPr/>
        </p:nvPicPr>
        <p:blipFill>
          <a:blip r:embed="rId17">
            <a:alphaModFix/>
          </a:blip>
          <a:stretch>
            <a:fillRect/>
          </a:stretch>
        </p:blipFill>
        <p:spPr>
          <a:xfrm>
            <a:off x="6640081" y="2703250"/>
            <a:ext cx="902590" cy="198574"/>
          </a:xfrm>
          <a:prstGeom prst="rect">
            <a:avLst/>
          </a:prstGeom>
          <a:noFill/>
          <a:ln>
            <a:noFill/>
          </a:ln>
        </p:spPr>
      </p:pic>
      <p:sp>
        <p:nvSpPr>
          <p:cNvPr id="281" name="Google Shape;281;p35"/>
          <p:cNvSpPr/>
          <p:nvPr/>
        </p:nvSpPr>
        <p:spPr>
          <a:xfrm>
            <a:off x="311700" y="2231900"/>
            <a:ext cx="2396700" cy="1025100"/>
          </a:xfrm>
          <a:prstGeom prst="roundRect">
            <a:avLst>
              <a:gd fmla="val 13483" name="adj"/>
            </a:avLst>
          </a:prstGeom>
          <a:solidFill>
            <a:schemeClr val="lt1"/>
          </a:solidFill>
          <a:ln cap="flat" cmpd="sng" w="9525">
            <a:solidFill>
              <a:schemeClr val="lt1"/>
            </a:solidFill>
            <a:prstDash val="solid"/>
            <a:round/>
            <a:headEnd len="sm" w="sm" type="none"/>
            <a:tailEnd len="sm" w="sm" type="none"/>
          </a:ln>
        </p:spPr>
        <p:txBody>
          <a:bodyPr anchorCtr="0" anchor="t" bIns="91425" lIns="91425" spcFirstLastPara="1" rIns="91425" wrap="square" tIns="45700">
            <a:noAutofit/>
          </a:bodyPr>
          <a:lstStyle/>
          <a:p>
            <a:pPr indent="0" lvl="0" marL="0" rtl="0" algn="ctr">
              <a:spcBef>
                <a:spcPts val="0"/>
              </a:spcBef>
              <a:spcAft>
                <a:spcPts val="0"/>
              </a:spcAft>
              <a:buNone/>
            </a:pPr>
            <a:r>
              <a:rPr lang="en" sz="1000">
                <a:solidFill>
                  <a:schemeClr val="dk1"/>
                </a:solidFill>
                <a:latin typeface="Inter SemiBold"/>
                <a:ea typeface="Inter SemiBold"/>
                <a:cs typeface="Inter SemiBold"/>
                <a:sym typeface="Inter SemiBold"/>
              </a:rPr>
              <a:t>Pulsar Functions</a:t>
            </a:r>
            <a:endParaRPr sz="1000">
              <a:solidFill>
                <a:schemeClr val="dk1"/>
              </a:solidFill>
              <a:latin typeface="Inter SemiBold"/>
              <a:ea typeface="Inter SemiBold"/>
              <a:cs typeface="Inter SemiBold"/>
              <a:sym typeface="Inter SemiBold"/>
            </a:endParaRPr>
          </a:p>
          <a:p>
            <a:pPr indent="0" lvl="0" marL="0" rtl="0" algn="ctr">
              <a:spcBef>
                <a:spcPts val="0"/>
              </a:spcBef>
              <a:spcAft>
                <a:spcPts val="0"/>
              </a:spcAft>
              <a:buNone/>
            </a:pPr>
            <a:r>
              <a:rPr lang="en" sz="1000">
                <a:solidFill>
                  <a:schemeClr val="dk1"/>
                </a:solidFill>
                <a:latin typeface="Inter SemiBold"/>
                <a:ea typeface="Inter SemiBold"/>
                <a:cs typeface="Inter SemiBold"/>
                <a:sym typeface="Inter SemiBold"/>
              </a:rPr>
              <a:t>(Lightweight Stream Processing)</a:t>
            </a:r>
            <a:endParaRPr sz="1000">
              <a:solidFill>
                <a:schemeClr val="dk1"/>
              </a:solidFill>
              <a:latin typeface="Inter SemiBold"/>
              <a:ea typeface="Inter SemiBold"/>
              <a:cs typeface="Inter SemiBold"/>
              <a:sym typeface="Inter SemiBold"/>
            </a:endParaRPr>
          </a:p>
        </p:txBody>
      </p:sp>
      <p:pic>
        <p:nvPicPr>
          <p:cNvPr id="282" name="Google Shape;282;p35"/>
          <p:cNvPicPr preferRelativeResize="0"/>
          <p:nvPr/>
        </p:nvPicPr>
        <p:blipFill>
          <a:blip r:embed="rId18">
            <a:alphaModFix/>
          </a:blip>
          <a:stretch>
            <a:fillRect/>
          </a:stretch>
        </p:blipFill>
        <p:spPr>
          <a:xfrm>
            <a:off x="833282" y="2753859"/>
            <a:ext cx="226783" cy="306390"/>
          </a:xfrm>
          <a:prstGeom prst="rect">
            <a:avLst/>
          </a:prstGeom>
          <a:noFill/>
          <a:ln>
            <a:noFill/>
          </a:ln>
        </p:spPr>
      </p:pic>
      <p:pic>
        <p:nvPicPr>
          <p:cNvPr id="283" name="Google Shape;283;p35"/>
          <p:cNvPicPr preferRelativeResize="0"/>
          <p:nvPr/>
        </p:nvPicPr>
        <p:blipFill>
          <a:blip r:embed="rId19">
            <a:alphaModFix/>
          </a:blip>
          <a:stretch>
            <a:fillRect/>
          </a:stretch>
        </p:blipFill>
        <p:spPr>
          <a:xfrm>
            <a:off x="1345635" y="2813678"/>
            <a:ext cx="267173" cy="266154"/>
          </a:xfrm>
          <a:prstGeom prst="rect">
            <a:avLst/>
          </a:prstGeom>
          <a:noFill/>
          <a:ln>
            <a:noFill/>
          </a:ln>
        </p:spPr>
      </p:pic>
      <p:pic>
        <p:nvPicPr>
          <p:cNvPr id="284" name="Google Shape;284;p35"/>
          <p:cNvPicPr preferRelativeResize="0"/>
          <p:nvPr/>
        </p:nvPicPr>
        <p:blipFill>
          <a:blip r:embed="rId20">
            <a:alphaModFix/>
          </a:blip>
          <a:stretch>
            <a:fillRect/>
          </a:stretch>
        </p:blipFill>
        <p:spPr>
          <a:xfrm>
            <a:off x="1758822" y="2854853"/>
            <a:ext cx="489062" cy="183783"/>
          </a:xfrm>
          <a:prstGeom prst="rect">
            <a:avLst/>
          </a:prstGeom>
          <a:noFill/>
          <a:ln>
            <a:noFill/>
          </a:ln>
        </p:spPr>
      </p:pic>
      <p:sp>
        <p:nvSpPr>
          <p:cNvPr id="285" name="Google Shape;285;p35"/>
          <p:cNvSpPr/>
          <p:nvPr/>
        </p:nvSpPr>
        <p:spPr>
          <a:xfrm>
            <a:off x="311700" y="3620025"/>
            <a:ext cx="2396700" cy="1383300"/>
          </a:xfrm>
          <a:prstGeom prst="roundRect">
            <a:avLst>
              <a:gd fmla="val 13483" name="adj"/>
            </a:avLst>
          </a:prstGeom>
          <a:solidFill>
            <a:schemeClr val="lt1"/>
          </a:solidFill>
          <a:ln cap="flat" cmpd="sng" w="9525">
            <a:solidFill>
              <a:schemeClr val="lt1"/>
            </a:solidFill>
            <a:prstDash val="solid"/>
            <a:round/>
            <a:headEnd len="sm" w="sm" type="none"/>
            <a:tailEnd len="sm" w="sm" type="none"/>
          </a:ln>
        </p:spPr>
        <p:txBody>
          <a:bodyPr anchorCtr="0" anchor="t" bIns="91425" lIns="91425" spcFirstLastPara="1" rIns="91425" wrap="square" tIns="45700">
            <a:noAutofit/>
          </a:bodyPr>
          <a:lstStyle/>
          <a:p>
            <a:pPr indent="0" lvl="0" marL="0" rtl="0" algn="ctr">
              <a:spcBef>
                <a:spcPts val="0"/>
              </a:spcBef>
              <a:spcAft>
                <a:spcPts val="0"/>
              </a:spcAft>
              <a:buNone/>
            </a:pPr>
            <a:r>
              <a:rPr lang="en" sz="1000">
                <a:solidFill>
                  <a:schemeClr val="dk1"/>
                </a:solidFill>
                <a:latin typeface="Inter SemiBold"/>
                <a:ea typeface="Inter SemiBold"/>
                <a:cs typeface="Inter SemiBold"/>
                <a:sym typeface="Inter SemiBold"/>
              </a:rPr>
              <a:t>Processing Engines</a:t>
            </a:r>
            <a:endParaRPr sz="1000">
              <a:solidFill>
                <a:schemeClr val="dk1"/>
              </a:solidFill>
              <a:latin typeface="Inter SemiBold"/>
              <a:ea typeface="Inter SemiBold"/>
              <a:cs typeface="Inter SemiBold"/>
              <a:sym typeface="Inter SemiBold"/>
            </a:endParaRPr>
          </a:p>
          <a:p>
            <a:pPr indent="0" lvl="0" marL="0" rtl="0" algn="ctr">
              <a:spcBef>
                <a:spcPts val="0"/>
              </a:spcBef>
              <a:spcAft>
                <a:spcPts val="0"/>
              </a:spcAft>
              <a:buNone/>
            </a:pPr>
            <a:r>
              <a:t/>
            </a:r>
            <a:endParaRPr sz="1000">
              <a:solidFill>
                <a:schemeClr val="dk1"/>
              </a:solidFill>
              <a:latin typeface="Inter SemiBold"/>
              <a:ea typeface="Inter SemiBold"/>
              <a:cs typeface="Inter SemiBold"/>
              <a:sym typeface="Inter SemiBold"/>
            </a:endParaRPr>
          </a:p>
          <a:p>
            <a:pPr indent="0" lvl="0" marL="0" rtl="0" algn="ctr">
              <a:spcBef>
                <a:spcPts val="0"/>
              </a:spcBef>
              <a:spcAft>
                <a:spcPts val="0"/>
              </a:spcAft>
              <a:buNone/>
            </a:pPr>
            <a:r>
              <a:t/>
            </a:r>
            <a:endParaRPr sz="1000">
              <a:solidFill>
                <a:schemeClr val="dk1"/>
              </a:solidFill>
              <a:latin typeface="Inter SemiBold"/>
              <a:ea typeface="Inter SemiBold"/>
              <a:cs typeface="Inter SemiBold"/>
              <a:sym typeface="Inter SemiBold"/>
            </a:endParaRPr>
          </a:p>
          <a:p>
            <a:pPr indent="0" lvl="0" marL="0" rtl="0" algn="ctr">
              <a:spcBef>
                <a:spcPts val="0"/>
              </a:spcBef>
              <a:spcAft>
                <a:spcPts val="0"/>
              </a:spcAft>
              <a:buNone/>
            </a:pPr>
            <a:r>
              <a:t/>
            </a:r>
            <a:endParaRPr sz="1000">
              <a:solidFill>
                <a:schemeClr val="dk1"/>
              </a:solidFill>
              <a:latin typeface="Inter SemiBold"/>
              <a:ea typeface="Inter SemiBold"/>
              <a:cs typeface="Inter SemiBold"/>
              <a:sym typeface="Inter SemiBold"/>
            </a:endParaRPr>
          </a:p>
          <a:p>
            <a:pPr indent="0" lvl="0" marL="0" rtl="0" algn="ctr">
              <a:spcBef>
                <a:spcPts val="0"/>
              </a:spcBef>
              <a:spcAft>
                <a:spcPts val="0"/>
              </a:spcAft>
              <a:buNone/>
            </a:pPr>
            <a:r>
              <a:t/>
            </a:r>
            <a:endParaRPr sz="1000">
              <a:solidFill>
                <a:schemeClr val="dk1"/>
              </a:solidFill>
              <a:latin typeface="Inter SemiBold"/>
              <a:ea typeface="Inter SemiBold"/>
              <a:cs typeface="Inter SemiBold"/>
              <a:sym typeface="Inter SemiBold"/>
            </a:endParaRPr>
          </a:p>
          <a:p>
            <a:pPr indent="0" lvl="0" marL="0" rtl="0" algn="ctr">
              <a:spcBef>
                <a:spcPts val="0"/>
              </a:spcBef>
              <a:spcAft>
                <a:spcPts val="0"/>
              </a:spcAft>
              <a:buNone/>
            </a:pPr>
            <a:r>
              <a:t/>
            </a:r>
            <a:endParaRPr sz="1000">
              <a:solidFill>
                <a:schemeClr val="dk1"/>
              </a:solidFill>
              <a:latin typeface="Inter SemiBold"/>
              <a:ea typeface="Inter SemiBold"/>
              <a:cs typeface="Inter SemiBold"/>
              <a:sym typeface="Inter SemiBold"/>
            </a:endParaRPr>
          </a:p>
          <a:p>
            <a:pPr indent="0" lvl="0" marL="0" rtl="0" algn="ctr">
              <a:spcBef>
                <a:spcPts val="0"/>
              </a:spcBef>
              <a:spcAft>
                <a:spcPts val="0"/>
              </a:spcAft>
              <a:buNone/>
            </a:pPr>
            <a:r>
              <a:t/>
            </a:r>
            <a:endParaRPr sz="1000">
              <a:solidFill>
                <a:schemeClr val="dk1"/>
              </a:solidFill>
              <a:latin typeface="Inter SemiBold"/>
              <a:ea typeface="Inter SemiBold"/>
              <a:cs typeface="Inter SemiBold"/>
              <a:sym typeface="Inter SemiBold"/>
            </a:endParaRPr>
          </a:p>
          <a:p>
            <a:pPr indent="0" lvl="0" marL="0" rtl="0" algn="ctr">
              <a:spcBef>
                <a:spcPts val="0"/>
              </a:spcBef>
              <a:spcAft>
                <a:spcPts val="0"/>
              </a:spcAft>
              <a:buNone/>
            </a:pPr>
            <a:r>
              <a:rPr lang="en" sz="1000">
                <a:solidFill>
                  <a:schemeClr val="dk1"/>
                </a:solidFill>
                <a:latin typeface="Inter SemiBold"/>
                <a:ea typeface="Inter SemiBold"/>
                <a:cs typeface="Inter SemiBold"/>
                <a:sym typeface="Inter SemiBold"/>
              </a:rPr>
              <a:t>… and more!</a:t>
            </a:r>
            <a:endParaRPr sz="1000">
              <a:solidFill>
                <a:schemeClr val="dk1"/>
              </a:solidFill>
              <a:latin typeface="Inter SemiBold"/>
              <a:ea typeface="Inter SemiBold"/>
              <a:cs typeface="Inter SemiBold"/>
              <a:sym typeface="Inter SemiBold"/>
            </a:endParaRPr>
          </a:p>
        </p:txBody>
      </p:sp>
      <p:pic>
        <p:nvPicPr>
          <p:cNvPr id="286" name="Google Shape;286;p35"/>
          <p:cNvPicPr preferRelativeResize="0"/>
          <p:nvPr/>
        </p:nvPicPr>
        <p:blipFill>
          <a:blip r:embed="rId21">
            <a:alphaModFix/>
          </a:blip>
          <a:stretch>
            <a:fillRect/>
          </a:stretch>
        </p:blipFill>
        <p:spPr>
          <a:xfrm>
            <a:off x="866725" y="4028162"/>
            <a:ext cx="513362" cy="251422"/>
          </a:xfrm>
          <a:prstGeom prst="rect">
            <a:avLst/>
          </a:prstGeom>
          <a:noFill/>
          <a:ln>
            <a:noFill/>
          </a:ln>
        </p:spPr>
      </p:pic>
      <p:pic>
        <p:nvPicPr>
          <p:cNvPr id="287" name="Google Shape;287;p35"/>
          <p:cNvPicPr preferRelativeResize="0"/>
          <p:nvPr/>
        </p:nvPicPr>
        <p:blipFill>
          <a:blip r:embed="rId22">
            <a:alphaModFix/>
          </a:blip>
          <a:stretch>
            <a:fillRect/>
          </a:stretch>
        </p:blipFill>
        <p:spPr>
          <a:xfrm>
            <a:off x="1624522" y="4052193"/>
            <a:ext cx="471383" cy="244663"/>
          </a:xfrm>
          <a:prstGeom prst="rect">
            <a:avLst/>
          </a:prstGeom>
          <a:noFill/>
          <a:ln>
            <a:noFill/>
          </a:ln>
        </p:spPr>
      </p:pic>
      <p:pic>
        <p:nvPicPr>
          <p:cNvPr id="288" name="Google Shape;288;p35"/>
          <p:cNvPicPr preferRelativeResize="0"/>
          <p:nvPr/>
        </p:nvPicPr>
        <p:blipFill>
          <a:blip r:embed="rId23">
            <a:alphaModFix/>
          </a:blip>
          <a:stretch>
            <a:fillRect/>
          </a:stretch>
        </p:blipFill>
        <p:spPr>
          <a:xfrm>
            <a:off x="1566731" y="4331963"/>
            <a:ext cx="642810" cy="289257"/>
          </a:xfrm>
          <a:prstGeom prst="rect">
            <a:avLst/>
          </a:prstGeom>
          <a:noFill/>
          <a:ln>
            <a:noFill/>
          </a:ln>
        </p:spPr>
      </p:pic>
      <p:pic>
        <p:nvPicPr>
          <p:cNvPr id="289" name="Google Shape;289;p35"/>
          <p:cNvPicPr preferRelativeResize="0"/>
          <p:nvPr/>
        </p:nvPicPr>
        <p:blipFill>
          <a:blip r:embed="rId24">
            <a:alphaModFix/>
          </a:blip>
          <a:stretch>
            <a:fillRect/>
          </a:stretch>
        </p:blipFill>
        <p:spPr>
          <a:xfrm>
            <a:off x="842625" y="4394973"/>
            <a:ext cx="660300" cy="222380"/>
          </a:xfrm>
          <a:prstGeom prst="rect">
            <a:avLst/>
          </a:prstGeom>
          <a:noFill/>
          <a:ln>
            <a:noFill/>
          </a:ln>
        </p:spPr>
      </p:pic>
      <p:sp>
        <p:nvSpPr>
          <p:cNvPr id="290" name="Google Shape;290;p35"/>
          <p:cNvSpPr/>
          <p:nvPr/>
        </p:nvSpPr>
        <p:spPr>
          <a:xfrm>
            <a:off x="3107551" y="3621006"/>
            <a:ext cx="1987500" cy="1383300"/>
          </a:xfrm>
          <a:prstGeom prst="roundRect">
            <a:avLst>
              <a:gd fmla="val 13483" name="adj"/>
            </a:avLst>
          </a:prstGeom>
          <a:solidFill>
            <a:schemeClr val="lt1"/>
          </a:solidFill>
          <a:ln cap="flat" cmpd="sng" w="9525">
            <a:solidFill>
              <a:schemeClr val="lt1"/>
            </a:solidFill>
            <a:prstDash val="solid"/>
            <a:round/>
            <a:headEnd len="sm" w="sm" type="none"/>
            <a:tailEnd len="sm" w="sm" type="none"/>
          </a:ln>
        </p:spPr>
        <p:txBody>
          <a:bodyPr anchorCtr="0" anchor="t" bIns="91425" lIns="91425" spcFirstLastPara="1" rIns="91425" wrap="square" tIns="45700">
            <a:noAutofit/>
          </a:bodyPr>
          <a:lstStyle/>
          <a:p>
            <a:pPr indent="0" lvl="0" marL="0" rtl="0" algn="ctr">
              <a:spcBef>
                <a:spcPts val="0"/>
              </a:spcBef>
              <a:spcAft>
                <a:spcPts val="0"/>
              </a:spcAft>
              <a:buNone/>
            </a:pPr>
            <a:r>
              <a:rPr lang="en" sz="1000">
                <a:solidFill>
                  <a:schemeClr val="dk1"/>
                </a:solidFill>
                <a:latin typeface="Inter SemiBold"/>
                <a:ea typeface="Inter SemiBold"/>
                <a:cs typeface="Inter SemiBold"/>
                <a:sym typeface="Inter SemiBold"/>
              </a:rPr>
              <a:t>Data Offloaders</a:t>
            </a:r>
            <a:endParaRPr sz="1000">
              <a:solidFill>
                <a:schemeClr val="dk1"/>
              </a:solidFill>
              <a:latin typeface="Inter SemiBold"/>
              <a:ea typeface="Inter SemiBold"/>
              <a:cs typeface="Inter SemiBold"/>
              <a:sym typeface="Inter SemiBold"/>
            </a:endParaRPr>
          </a:p>
          <a:p>
            <a:pPr indent="0" lvl="0" marL="0" rtl="0" algn="ctr">
              <a:spcBef>
                <a:spcPts val="0"/>
              </a:spcBef>
              <a:spcAft>
                <a:spcPts val="0"/>
              </a:spcAft>
              <a:buNone/>
            </a:pPr>
            <a:r>
              <a:rPr lang="en" sz="1000">
                <a:solidFill>
                  <a:schemeClr val="dk1"/>
                </a:solidFill>
                <a:latin typeface="Inter SemiBold"/>
                <a:ea typeface="Inter SemiBold"/>
                <a:cs typeface="Inter SemiBold"/>
                <a:sym typeface="Inter SemiBold"/>
              </a:rPr>
              <a:t>(Tiered Storage)</a:t>
            </a:r>
            <a:endParaRPr sz="1000">
              <a:solidFill>
                <a:schemeClr val="dk1"/>
              </a:solidFill>
              <a:latin typeface="Inter SemiBold"/>
              <a:ea typeface="Inter SemiBold"/>
              <a:cs typeface="Inter SemiBold"/>
              <a:sym typeface="Inter SemiBold"/>
            </a:endParaRPr>
          </a:p>
        </p:txBody>
      </p:sp>
      <p:pic>
        <p:nvPicPr>
          <p:cNvPr id="291" name="Google Shape;291;p35"/>
          <p:cNvPicPr preferRelativeResize="0"/>
          <p:nvPr/>
        </p:nvPicPr>
        <p:blipFill>
          <a:blip r:embed="rId25">
            <a:alphaModFix/>
          </a:blip>
          <a:stretch>
            <a:fillRect/>
          </a:stretch>
        </p:blipFill>
        <p:spPr>
          <a:xfrm>
            <a:off x="4328950" y="4102920"/>
            <a:ext cx="489050" cy="366306"/>
          </a:xfrm>
          <a:prstGeom prst="rect">
            <a:avLst/>
          </a:prstGeom>
          <a:noFill/>
          <a:ln>
            <a:noFill/>
          </a:ln>
        </p:spPr>
      </p:pic>
      <p:pic>
        <p:nvPicPr>
          <p:cNvPr id="292" name="Google Shape;292;p35"/>
          <p:cNvPicPr preferRelativeResize="0"/>
          <p:nvPr/>
        </p:nvPicPr>
        <p:blipFill>
          <a:blip r:embed="rId26">
            <a:alphaModFix/>
          </a:blip>
          <a:stretch>
            <a:fillRect/>
          </a:stretch>
        </p:blipFill>
        <p:spPr>
          <a:xfrm>
            <a:off x="3284050" y="4170773"/>
            <a:ext cx="891149" cy="230614"/>
          </a:xfrm>
          <a:prstGeom prst="rect">
            <a:avLst/>
          </a:prstGeom>
          <a:noFill/>
          <a:ln>
            <a:noFill/>
          </a:ln>
        </p:spPr>
      </p:pic>
      <p:pic>
        <p:nvPicPr>
          <p:cNvPr id="293" name="Google Shape;293;p35"/>
          <p:cNvPicPr preferRelativeResize="0"/>
          <p:nvPr/>
        </p:nvPicPr>
        <p:blipFill>
          <a:blip r:embed="rId27">
            <a:alphaModFix/>
          </a:blip>
          <a:stretch>
            <a:fillRect/>
          </a:stretch>
        </p:blipFill>
        <p:spPr>
          <a:xfrm>
            <a:off x="3292594" y="4460374"/>
            <a:ext cx="1296184" cy="361875"/>
          </a:xfrm>
          <a:prstGeom prst="rect">
            <a:avLst/>
          </a:prstGeom>
          <a:noFill/>
          <a:ln>
            <a:noFill/>
          </a:ln>
        </p:spPr>
      </p:pic>
      <p:sp>
        <p:nvSpPr>
          <p:cNvPr id="294" name="Google Shape;294;p35"/>
          <p:cNvSpPr/>
          <p:nvPr/>
        </p:nvSpPr>
        <p:spPr>
          <a:xfrm>
            <a:off x="5510274" y="3621006"/>
            <a:ext cx="3338100" cy="1383300"/>
          </a:xfrm>
          <a:prstGeom prst="roundRect">
            <a:avLst>
              <a:gd fmla="val 13483" name="adj"/>
            </a:avLst>
          </a:prstGeom>
          <a:solidFill>
            <a:schemeClr val="lt1"/>
          </a:solidFill>
          <a:ln cap="flat" cmpd="sng" w="9525">
            <a:solidFill>
              <a:schemeClr val="lt1"/>
            </a:solidFill>
            <a:prstDash val="solid"/>
            <a:round/>
            <a:headEnd len="sm" w="sm" type="none"/>
            <a:tailEnd len="sm" w="sm" type="none"/>
          </a:ln>
        </p:spPr>
        <p:txBody>
          <a:bodyPr anchorCtr="0" anchor="t" bIns="91425" lIns="91425" spcFirstLastPara="1" rIns="91425" wrap="square" tIns="45700">
            <a:noAutofit/>
          </a:bodyPr>
          <a:lstStyle/>
          <a:p>
            <a:pPr indent="0" lvl="0" marL="0" rtl="0" algn="ctr">
              <a:spcBef>
                <a:spcPts val="0"/>
              </a:spcBef>
              <a:spcAft>
                <a:spcPts val="0"/>
              </a:spcAft>
              <a:buNone/>
            </a:pPr>
            <a:r>
              <a:rPr lang="en" sz="1000">
                <a:solidFill>
                  <a:schemeClr val="dk1"/>
                </a:solidFill>
                <a:latin typeface="Inter SemiBold"/>
                <a:ea typeface="Inter SemiBold"/>
                <a:cs typeface="Inter SemiBold"/>
                <a:sym typeface="Inter SemiBold"/>
              </a:rPr>
              <a:t>Client Libraries</a:t>
            </a:r>
            <a:endParaRPr sz="1000">
              <a:solidFill>
                <a:schemeClr val="dk1"/>
              </a:solidFill>
              <a:latin typeface="Inter SemiBold"/>
              <a:ea typeface="Inter SemiBold"/>
              <a:cs typeface="Inter SemiBold"/>
              <a:sym typeface="Inter SemiBold"/>
            </a:endParaRPr>
          </a:p>
        </p:txBody>
      </p:sp>
      <p:pic>
        <p:nvPicPr>
          <p:cNvPr id="295" name="Google Shape;295;p35"/>
          <p:cNvPicPr preferRelativeResize="0"/>
          <p:nvPr/>
        </p:nvPicPr>
        <p:blipFill>
          <a:blip r:embed="rId18">
            <a:alphaModFix/>
          </a:blip>
          <a:stretch>
            <a:fillRect/>
          </a:stretch>
        </p:blipFill>
        <p:spPr>
          <a:xfrm>
            <a:off x="5715174" y="3985313"/>
            <a:ext cx="226783" cy="306390"/>
          </a:xfrm>
          <a:prstGeom prst="rect">
            <a:avLst/>
          </a:prstGeom>
          <a:noFill/>
          <a:ln>
            <a:noFill/>
          </a:ln>
        </p:spPr>
      </p:pic>
      <p:pic>
        <p:nvPicPr>
          <p:cNvPr id="296" name="Google Shape;296;p35"/>
          <p:cNvPicPr preferRelativeResize="0"/>
          <p:nvPr/>
        </p:nvPicPr>
        <p:blipFill>
          <a:blip r:embed="rId19">
            <a:alphaModFix/>
          </a:blip>
          <a:stretch>
            <a:fillRect/>
          </a:stretch>
        </p:blipFill>
        <p:spPr>
          <a:xfrm>
            <a:off x="6138846" y="4048428"/>
            <a:ext cx="267173" cy="266154"/>
          </a:xfrm>
          <a:prstGeom prst="rect">
            <a:avLst/>
          </a:prstGeom>
          <a:noFill/>
          <a:ln>
            <a:noFill/>
          </a:ln>
        </p:spPr>
      </p:pic>
      <p:pic>
        <p:nvPicPr>
          <p:cNvPr id="297" name="Google Shape;297;p35"/>
          <p:cNvPicPr preferRelativeResize="0"/>
          <p:nvPr/>
        </p:nvPicPr>
        <p:blipFill>
          <a:blip r:embed="rId20">
            <a:alphaModFix/>
          </a:blip>
          <a:stretch>
            <a:fillRect/>
          </a:stretch>
        </p:blipFill>
        <p:spPr>
          <a:xfrm>
            <a:off x="6565775" y="4095155"/>
            <a:ext cx="459536" cy="172692"/>
          </a:xfrm>
          <a:prstGeom prst="rect">
            <a:avLst/>
          </a:prstGeom>
          <a:noFill/>
          <a:ln>
            <a:noFill/>
          </a:ln>
        </p:spPr>
      </p:pic>
      <p:pic>
        <p:nvPicPr>
          <p:cNvPr id="298" name="Google Shape;298;p35"/>
          <p:cNvPicPr preferRelativeResize="0"/>
          <p:nvPr/>
        </p:nvPicPr>
        <p:blipFill>
          <a:blip r:embed="rId28">
            <a:alphaModFix/>
          </a:blip>
          <a:stretch>
            <a:fillRect/>
          </a:stretch>
        </p:blipFill>
        <p:spPr>
          <a:xfrm>
            <a:off x="7203528" y="4056453"/>
            <a:ext cx="407762" cy="250095"/>
          </a:xfrm>
          <a:prstGeom prst="rect">
            <a:avLst/>
          </a:prstGeom>
          <a:noFill/>
          <a:ln>
            <a:noFill/>
          </a:ln>
        </p:spPr>
      </p:pic>
      <p:pic>
        <p:nvPicPr>
          <p:cNvPr id="299" name="Google Shape;299;p35"/>
          <p:cNvPicPr preferRelativeResize="0"/>
          <p:nvPr/>
        </p:nvPicPr>
        <p:blipFill>
          <a:blip r:embed="rId29">
            <a:alphaModFix/>
          </a:blip>
          <a:stretch>
            <a:fillRect/>
          </a:stretch>
        </p:blipFill>
        <p:spPr>
          <a:xfrm>
            <a:off x="7751464" y="4043064"/>
            <a:ext cx="407763" cy="218171"/>
          </a:xfrm>
          <a:prstGeom prst="rect">
            <a:avLst/>
          </a:prstGeom>
          <a:noFill/>
          <a:ln>
            <a:noFill/>
          </a:ln>
        </p:spPr>
      </p:pic>
      <p:pic>
        <p:nvPicPr>
          <p:cNvPr id="300" name="Google Shape;300;p35"/>
          <p:cNvPicPr preferRelativeResize="0"/>
          <p:nvPr/>
        </p:nvPicPr>
        <p:blipFill rotWithShape="1">
          <a:blip r:embed="rId30">
            <a:alphaModFix/>
          </a:blip>
          <a:srcRect b="0" l="0" r="52346" t="0"/>
          <a:stretch/>
        </p:blipFill>
        <p:spPr>
          <a:xfrm>
            <a:off x="7207242" y="4425215"/>
            <a:ext cx="457260" cy="287905"/>
          </a:xfrm>
          <a:prstGeom prst="rect">
            <a:avLst/>
          </a:prstGeom>
          <a:noFill/>
          <a:ln>
            <a:noFill/>
          </a:ln>
        </p:spPr>
      </p:pic>
      <p:pic>
        <p:nvPicPr>
          <p:cNvPr id="301" name="Google Shape;301;p35"/>
          <p:cNvPicPr preferRelativeResize="0"/>
          <p:nvPr/>
        </p:nvPicPr>
        <p:blipFill>
          <a:blip r:embed="rId31">
            <a:alphaModFix/>
          </a:blip>
          <a:stretch>
            <a:fillRect/>
          </a:stretch>
        </p:blipFill>
        <p:spPr>
          <a:xfrm>
            <a:off x="5727073" y="4455975"/>
            <a:ext cx="230005" cy="258545"/>
          </a:xfrm>
          <a:prstGeom prst="rect">
            <a:avLst/>
          </a:prstGeom>
          <a:noFill/>
          <a:ln>
            <a:noFill/>
          </a:ln>
        </p:spPr>
      </p:pic>
      <p:pic>
        <p:nvPicPr>
          <p:cNvPr id="302" name="Google Shape;302;p35"/>
          <p:cNvPicPr preferRelativeResize="0"/>
          <p:nvPr/>
        </p:nvPicPr>
        <p:blipFill>
          <a:blip r:embed="rId32">
            <a:alphaModFix/>
          </a:blip>
          <a:stretch>
            <a:fillRect/>
          </a:stretch>
        </p:blipFill>
        <p:spPr>
          <a:xfrm>
            <a:off x="6052834" y="4365651"/>
            <a:ext cx="439203" cy="439205"/>
          </a:xfrm>
          <a:prstGeom prst="rect">
            <a:avLst/>
          </a:prstGeom>
          <a:noFill/>
          <a:ln>
            <a:noFill/>
          </a:ln>
        </p:spPr>
      </p:pic>
      <p:pic>
        <p:nvPicPr>
          <p:cNvPr id="303" name="Google Shape;303;p35"/>
          <p:cNvPicPr preferRelativeResize="0"/>
          <p:nvPr/>
        </p:nvPicPr>
        <p:blipFill>
          <a:blip r:embed="rId33">
            <a:alphaModFix/>
          </a:blip>
          <a:stretch>
            <a:fillRect/>
          </a:stretch>
        </p:blipFill>
        <p:spPr>
          <a:xfrm>
            <a:off x="6587798" y="4461638"/>
            <a:ext cx="539776" cy="247224"/>
          </a:xfrm>
          <a:prstGeom prst="rect">
            <a:avLst/>
          </a:prstGeom>
          <a:noFill/>
          <a:ln>
            <a:noFill/>
          </a:ln>
        </p:spPr>
      </p:pic>
      <p:pic>
        <p:nvPicPr>
          <p:cNvPr id="304" name="Google Shape;304;p35"/>
          <p:cNvPicPr preferRelativeResize="0"/>
          <p:nvPr/>
        </p:nvPicPr>
        <p:blipFill>
          <a:blip r:embed="rId34">
            <a:alphaModFix/>
          </a:blip>
          <a:stretch>
            <a:fillRect/>
          </a:stretch>
        </p:blipFill>
        <p:spPr>
          <a:xfrm>
            <a:off x="8311317" y="4008200"/>
            <a:ext cx="287885" cy="287901"/>
          </a:xfrm>
          <a:prstGeom prst="rect">
            <a:avLst/>
          </a:prstGeom>
          <a:noFill/>
          <a:ln>
            <a:noFill/>
          </a:ln>
        </p:spPr>
      </p:pic>
      <p:cxnSp>
        <p:nvCxnSpPr>
          <p:cNvPr id="305" name="Google Shape;305;p35"/>
          <p:cNvCxnSpPr>
            <a:stCxn id="281" idx="3"/>
            <a:endCxn id="264" idx="1"/>
          </p:cNvCxnSpPr>
          <p:nvPr/>
        </p:nvCxnSpPr>
        <p:spPr>
          <a:xfrm flipH="1" rot="10800000">
            <a:off x="2708400" y="2267450"/>
            <a:ext cx="608400" cy="477000"/>
          </a:xfrm>
          <a:prstGeom prst="straightConnector1">
            <a:avLst/>
          </a:prstGeom>
          <a:noFill/>
          <a:ln cap="flat" cmpd="sng" w="9525">
            <a:solidFill>
              <a:schemeClr val="lt1"/>
            </a:solidFill>
            <a:prstDash val="solid"/>
            <a:round/>
            <a:headEnd len="med" w="med" type="none"/>
            <a:tailEnd len="med" w="med" type="none"/>
          </a:ln>
        </p:spPr>
      </p:cxnSp>
      <p:cxnSp>
        <p:nvCxnSpPr>
          <p:cNvPr id="306" name="Google Shape;306;p35"/>
          <p:cNvCxnSpPr>
            <a:stCxn id="264" idx="2"/>
            <a:endCxn id="290" idx="0"/>
          </p:cNvCxnSpPr>
          <p:nvPr/>
        </p:nvCxnSpPr>
        <p:spPr>
          <a:xfrm>
            <a:off x="4101308" y="3029978"/>
            <a:ext cx="0" cy="591000"/>
          </a:xfrm>
          <a:prstGeom prst="straightConnector1">
            <a:avLst/>
          </a:prstGeom>
          <a:noFill/>
          <a:ln cap="flat" cmpd="sng" w="9525">
            <a:solidFill>
              <a:schemeClr val="lt1"/>
            </a:solidFill>
            <a:prstDash val="solid"/>
            <a:round/>
            <a:headEnd len="med" w="med" type="none"/>
            <a:tailEnd len="med" w="med" type="none"/>
          </a:ln>
        </p:spPr>
      </p:cxnSp>
      <p:cxnSp>
        <p:nvCxnSpPr>
          <p:cNvPr id="307" name="Google Shape;307;p35"/>
          <p:cNvCxnSpPr>
            <a:stCxn id="264" idx="3"/>
          </p:cNvCxnSpPr>
          <p:nvPr/>
        </p:nvCxnSpPr>
        <p:spPr>
          <a:xfrm>
            <a:off x="4885958" y="2267378"/>
            <a:ext cx="627300" cy="0"/>
          </a:xfrm>
          <a:prstGeom prst="straightConnector1">
            <a:avLst/>
          </a:prstGeom>
          <a:noFill/>
          <a:ln cap="flat" cmpd="sng" w="9525">
            <a:solidFill>
              <a:schemeClr val="lt1"/>
            </a:solidFill>
            <a:prstDash val="solid"/>
            <a:round/>
            <a:headEnd len="med" w="med" type="none"/>
            <a:tailEnd len="med" w="med" type="none"/>
          </a:ln>
        </p:spPr>
      </p:cxnSp>
      <p:cxnSp>
        <p:nvCxnSpPr>
          <p:cNvPr id="308" name="Google Shape;308;p35"/>
          <p:cNvCxnSpPr/>
          <p:nvPr/>
        </p:nvCxnSpPr>
        <p:spPr>
          <a:xfrm flipH="1" rot="10800000">
            <a:off x="2660150" y="2981700"/>
            <a:ext cx="707100" cy="675000"/>
          </a:xfrm>
          <a:prstGeom prst="straightConnector1">
            <a:avLst/>
          </a:prstGeom>
          <a:noFill/>
          <a:ln cap="flat" cmpd="sng" w="9525">
            <a:solidFill>
              <a:schemeClr val="lt1"/>
            </a:solidFill>
            <a:prstDash val="solid"/>
            <a:round/>
            <a:headEnd len="med" w="med" type="none"/>
            <a:tailEnd len="med" w="med" type="none"/>
          </a:ln>
        </p:spPr>
      </p:cxnSp>
      <p:cxnSp>
        <p:nvCxnSpPr>
          <p:cNvPr id="309" name="Google Shape;309;p35"/>
          <p:cNvCxnSpPr/>
          <p:nvPr/>
        </p:nvCxnSpPr>
        <p:spPr>
          <a:xfrm>
            <a:off x="4838100" y="2997700"/>
            <a:ext cx="739500" cy="659100"/>
          </a:xfrm>
          <a:prstGeom prst="straightConnector1">
            <a:avLst/>
          </a:prstGeom>
          <a:noFill/>
          <a:ln cap="flat" cmpd="sng" w="9525">
            <a:solidFill>
              <a:schemeClr val="lt1"/>
            </a:solidFill>
            <a:prstDash val="solid"/>
            <a:round/>
            <a:headEnd len="med" w="med" type="none"/>
            <a:tailEnd len="med" w="med" type="none"/>
          </a:ln>
        </p:spPr>
      </p:cxnSp>
      <p:sp>
        <p:nvSpPr>
          <p:cNvPr id="310" name="Google Shape;310;p35"/>
          <p:cNvSpPr txBox="1"/>
          <p:nvPr>
            <p:ph type="title"/>
          </p:nvPr>
        </p:nvSpPr>
        <p:spPr>
          <a:xfrm>
            <a:off x="228600" y="444000"/>
            <a:ext cx="8203200" cy="8619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sz="2800"/>
              <a:t>Connectors: integration with broader data ecosystem</a:t>
            </a:r>
            <a:endParaRPr sz="2800"/>
          </a:p>
        </p:txBody>
      </p:sp>
      <p:sp>
        <p:nvSpPr>
          <p:cNvPr id="311" name="Google Shape;311;p35"/>
          <p:cNvSpPr txBox="1"/>
          <p:nvPr>
            <p:ph idx="1" type="subTitle"/>
          </p:nvPr>
        </p:nvSpPr>
        <p:spPr>
          <a:xfrm>
            <a:off x="228600" y="228600"/>
            <a:ext cx="4103100" cy="2154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HUGE GROWTH IN THE COMMUNITY</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36"/>
          <p:cNvSpPr/>
          <p:nvPr/>
        </p:nvSpPr>
        <p:spPr>
          <a:xfrm>
            <a:off x="3316658" y="1504778"/>
            <a:ext cx="1569300" cy="1525200"/>
          </a:xfrm>
          <a:prstGeom prst="roundRect">
            <a:avLst>
              <a:gd fmla="val 10359" name="adj"/>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17" name="Google Shape;317;p36"/>
          <p:cNvPicPr preferRelativeResize="0"/>
          <p:nvPr/>
        </p:nvPicPr>
        <p:blipFill>
          <a:blip r:embed="rId3">
            <a:alphaModFix/>
          </a:blip>
          <a:stretch>
            <a:fillRect/>
          </a:stretch>
        </p:blipFill>
        <p:spPr>
          <a:xfrm>
            <a:off x="3477756" y="1831077"/>
            <a:ext cx="1247145" cy="872622"/>
          </a:xfrm>
          <a:prstGeom prst="rect">
            <a:avLst/>
          </a:prstGeom>
          <a:noFill/>
          <a:ln>
            <a:noFill/>
          </a:ln>
        </p:spPr>
      </p:pic>
      <p:sp>
        <p:nvSpPr>
          <p:cNvPr id="318" name="Google Shape;318;p36"/>
          <p:cNvSpPr/>
          <p:nvPr/>
        </p:nvSpPr>
        <p:spPr>
          <a:xfrm>
            <a:off x="311700" y="1081375"/>
            <a:ext cx="2396700" cy="787500"/>
          </a:xfrm>
          <a:prstGeom prst="roundRect">
            <a:avLst>
              <a:gd fmla="val 13483" name="adj"/>
            </a:avLst>
          </a:prstGeom>
          <a:solidFill>
            <a:schemeClr val="lt1"/>
          </a:solidFill>
          <a:ln cap="flat" cmpd="sng" w="9525">
            <a:solidFill>
              <a:schemeClr val="lt1"/>
            </a:solidFill>
            <a:prstDash val="solid"/>
            <a:round/>
            <a:headEnd len="sm" w="sm" type="none"/>
            <a:tailEnd len="sm" w="sm" type="none"/>
          </a:ln>
        </p:spPr>
        <p:txBody>
          <a:bodyPr anchorCtr="0" anchor="t" bIns="91425" lIns="91425" spcFirstLastPara="1" rIns="91425" wrap="square" tIns="45700">
            <a:noAutofit/>
          </a:bodyPr>
          <a:lstStyle/>
          <a:p>
            <a:pPr indent="0" lvl="0" marL="0" rtl="0" algn="ctr">
              <a:spcBef>
                <a:spcPts val="0"/>
              </a:spcBef>
              <a:spcAft>
                <a:spcPts val="0"/>
              </a:spcAft>
              <a:buNone/>
            </a:pPr>
            <a:r>
              <a:rPr lang="en" sz="1000">
                <a:solidFill>
                  <a:schemeClr val="dk1"/>
                </a:solidFill>
                <a:latin typeface="Inter SemiBold"/>
                <a:ea typeface="Inter SemiBold"/>
                <a:cs typeface="Inter SemiBold"/>
                <a:sym typeface="Inter SemiBold"/>
              </a:rPr>
              <a:t>Protocol Handlers</a:t>
            </a:r>
            <a:endParaRPr sz="1000">
              <a:solidFill>
                <a:schemeClr val="dk1"/>
              </a:solidFill>
              <a:latin typeface="Inter SemiBold"/>
              <a:ea typeface="Inter SemiBold"/>
              <a:cs typeface="Inter SemiBold"/>
              <a:sym typeface="Inter SemiBold"/>
            </a:endParaRPr>
          </a:p>
        </p:txBody>
      </p:sp>
      <p:pic>
        <p:nvPicPr>
          <p:cNvPr id="319" name="Google Shape;319;p36"/>
          <p:cNvPicPr preferRelativeResize="0"/>
          <p:nvPr/>
        </p:nvPicPr>
        <p:blipFill>
          <a:blip r:embed="rId4">
            <a:alphaModFix/>
          </a:blip>
          <a:stretch>
            <a:fillRect/>
          </a:stretch>
        </p:blipFill>
        <p:spPr>
          <a:xfrm>
            <a:off x="1817153" y="1355268"/>
            <a:ext cx="891149" cy="361882"/>
          </a:xfrm>
          <a:prstGeom prst="rect">
            <a:avLst/>
          </a:prstGeom>
          <a:noFill/>
          <a:ln>
            <a:noFill/>
          </a:ln>
        </p:spPr>
      </p:pic>
      <p:pic>
        <p:nvPicPr>
          <p:cNvPr id="320" name="Google Shape;320;p36"/>
          <p:cNvPicPr preferRelativeResize="0"/>
          <p:nvPr/>
        </p:nvPicPr>
        <p:blipFill>
          <a:blip r:embed="rId5">
            <a:alphaModFix/>
          </a:blip>
          <a:stretch>
            <a:fillRect/>
          </a:stretch>
        </p:blipFill>
        <p:spPr>
          <a:xfrm>
            <a:off x="1170737" y="1460105"/>
            <a:ext cx="660301" cy="168273"/>
          </a:xfrm>
          <a:prstGeom prst="rect">
            <a:avLst/>
          </a:prstGeom>
          <a:noFill/>
          <a:ln>
            <a:noFill/>
          </a:ln>
        </p:spPr>
      </p:pic>
      <p:pic>
        <p:nvPicPr>
          <p:cNvPr id="321" name="Google Shape;321;p36"/>
          <p:cNvPicPr preferRelativeResize="0"/>
          <p:nvPr/>
        </p:nvPicPr>
        <p:blipFill>
          <a:blip r:embed="rId6">
            <a:alphaModFix/>
          </a:blip>
          <a:stretch>
            <a:fillRect/>
          </a:stretch>
        </p:blipFill>
        <p:spPr>
          <a:xfrm>
            <a:off x="413862" y="1362675"/>
            <a:ext cx="660299" cy="347067"/>
          </a:xfrm>
          <a:prstGeom prst="rect">
            <a:avLst/>
          </a:prstGeom>
          <a:noFill/>
          <a:ln>
            <a:noFill/>
          </a:ln>
        </p:spPr>
      </p:pic>
      <p:sp>
        <p:nvSpPr>
          <p:cNvPr id="322" name="Google Shape;322;p36"/>
          <p:cNvSpPr/>
          <p:nvPr/>
        </p:nvSpPr>
        <p:spPr>
          <a:xfrm>
            <a:off x="5510275" y="1081375"/>
            <a:ext cx="3338100" cy="2175600"/>
          </a:xfrm>
          <a:prstGeom prst="roundRect">
            <a:avLst>
              <a:gd fmla="val 13483" name="adj"/>
            </a:avLst>
          </a:prstGeom>
          <a:solidFill>
            <a:schemeClr val="lt1"/>
          </a:solidFill>
          <a:ln cap="flat" cmpd="sng" w="9525">
            <a:solidFill>
              <a:schemeClr val="lt1"/>
            </a:solidFill>
            <a:prstDash val="solid"/>
            <a:round/>
            <a:headEnd len="sm" w="sm" type="none"/>
            <a:tailEnd len="sm" w="sm" type="none"/>
          </a:ln>
        </p:spPr>
        <p:txBody>
          <a:bodyPr anchorCtr="0" anchor="t" bIns="91425" lIns="91425" spcFirstLastPara="1" rIns="91425" wrap="square" tIns="45700">
            <a:noAutofit/>
          </a:bodyPr>
          <a:lstStyle/>
          <a:p>
            <a:pPr indent="0" lvl="0" marL="0" rtl="0" algn="ctr">
              <a:spcBef>
                <a:spcPts val="0"/>
              </a:spcBef>
              <a:spcAft>
                <a:spcPts val="0"/>
              </a:spcAft>
              <a:buNone/>
            </a:pPr>
            <a:r>
              <a:rPr lang="en" sz="1000">
                <a:solidFill>
                  <a:schemeClr val="dk1"/>
                </a:solidFill>
                <a:latin typeface="Inter SemiBold"/>
                <a:ea typeface="Inter SemiBold"/>
                <a:cs typeface="Inter SemiBold"/>
                <a:sym typeface="Inter SemiBold"/>
              </a:rPr>
              <a:t>Connectors</a:t>
            </a:r>
            <a:endParaRPr sz="1000">
              <a:solidFill>
                <a:schemeClr val="dk1"/>
              </a:solidFill>
              <a:latin typeface="Inter SemiBold"/>
              <a:ea typeface="Inter SemiBold"/>
              <a:cs typeface="Inter SemiBold"/>
              <a:sym typeface="Inter SemiBold"/>
            </a:endParaRPr>
          </a:p>
          <a:p>
            <a:pPr indent="0" lvl="0" marL="0" rtl="0" algn="ctr">
              <a:spcBef>
                <a:spcPts val="0"/>
              </a:spcBef>
              <a:spcAft>
                <a:spcPts val="0"/>
              </a:spcAft>
              <a:buNone/>
            </a:pPr>
            <a:r>
              <a:rPr lang="en" sz="1000">
                <a:solidFill>
                  <a:schemeClr val="dk1"/>
                </a:solidFill>
                <a:latin typeface="Inter SemiBold"/>
                <a:ea typeface="Inter SemiBold"/>
                <a:cs typeface="Inter SemiBold"/>
                <a:sym typeface="Inter SemiBold"/>
              </a:rPr>
              <a:t>(Sources &amp; Sinks)</a:t>
            </a:r>
            <a:endParaRPr sz="1000">
              <a:solidFill>
                <a:schemeClr val="dk1"/>
              </a:solidFill>
              <a:latin typeface="Inter SemiBold"/>
              <a:ea typeface="Inter SemiBold"/>
              <a:cs typeface="Inter SemiBold"/>
              <a:sym typeface="Inter SemiBold"/>
            </a:endParaRPr>
          </a:p>
          <a:p>
            <a:pPr indent="0" lvl="0" marL="0" rtl="0" algn="ctr">
              <a:spcBef>
                <a:spcPts val="0"/>
              </a:spcBef>
              <a:spcAft>
                <a:spcPts val="0"/>
              </a:spcAft>
              <a:buNone/>
            </a:pPr>
            <a:r>
              <a:t/>
            </a:r>
            <a:endParaRPr sz="1000">
              <a:solidFill>
                <a:schemeClr val="dk1"/>
              </a:solidFill>
              <a:latin typeface="Inter SemiBold"/>
              <a:ea typeface="Inter SemiBold"/>
              <a:cs typeface="Inter SemiBold"/>
              <a:sym typeface="Inter SemiBold"/>
            </a:endParaRPr>
          </a:p>
          <a:p>
            <a:pPr indent="0" lvl="0" marL="0" rtl="0" algn="ctr">
              <a:spcBef>
                <a:spcPts val="0"/>
              </a:spcBef>
              <a:spcAft>
                <a:spcPts val="0"/>
              </a:spcAft>
              <a:buNone/>
            </a:pPr>
            <a:r>
              <a:t/>
            </a:r>
            <a:endParaRPr sz="1000">
              <a:solidFill>
                <a:schemeClr val="dk1"/>
              </a:solidFill>
              <a:latin typeface="Inter SemiBold"/>
              <a:ea typeface="Inter SemiBold"/>
              <a:cs typeface="Inter SemiBold"/>
              <a:sym typeface="Inter SemiBold"/>
            </a:endParaRPr>
          </a:p>
          <a:p>
            <a:pPr indent="0" lvl="0" marL="0" rtl="0" algn="ctr">
              <a:spcBef>
                <a:spcPts val="0"/>
              </a:spcBef>
              <a:spcAft>
                <a:spcPts val="0"/>
              </a:spcAft>
              <a:buNone/>
            </a:pPr>
            <a:r>
              <a:t/>
            </a:r>
            <a:endParaRPr sz="1000">
              <a:solidFill>
                <a:schemeClr val="dk1"/>
              </a:solidFill>
              <a:latin typeface="Inter SemiBold"/>
              <a:ea typeface="Inter SemiBold"/>
              <a:cs typeface="Inter SemiBold"/>
              <a:sym typeface="Inter SemiBold"/>
            </a:endParaRPr>
          </a:p>
          <a:p>
            <a:pPr indent="0" lvl="0" marL="0" rtl="0" algn="ctr">
              <a:spcBef>
                <a:spcPts val="0"/>
              </a:spcBef>
              <a:spcAft>
                <a:spcPts val="0"/>
              </a:spcAft>
              <a:buNone/>
            </a:pPr>
            <a:r>
              <a:t/>
            </a:r>
            <a:endParaRPr sz="1000">
              <a:solidFill>
                <a:schemeClr val="dk1"/>
              </a:solidFill>
              <a:latin typeface="Inter SemiBold"/>
              <a:ea typeface="Inter SemiBold"/>
              <a:cs typeface="Inter SemiBold"/>
              <a:sym typeface="Inter SemiBold"/>
            </a:endParaRPr>
          </a:p>
          <a:p>
            <a:pPr indent="0" lvl="0" marL="0" rtl="0" algn="ctr">
              <a:spcBef>
                <a:spcPts val="0"/>
              </a:spcBef>
              <a:spcAft>
                <a:spcPts val="0"/>
              </a:spcAft>
              <a:buNone/>
            </a:pPr>
            <a:r>
              <a:t/>
            </a:r>
            <a:endParaRPr sz="1000">
              <a:solidFill>
                <a:schemeClr val="dk1"/>
              </a:solidFill>
              <a:latin typeface="Inter SemiBold"/>
              <a:ea typeface="Inter SemiBold"/>
              <a:cs typeface="Inter SemiBold"/>
              <a:sym typeface="Inter SemiBold"/>
            </a:endParaRPr>
          </a:p>
          <a:p>
            <a:pPr indent="0" lvl="0" marL="0" rtl="0" algn="ctr">
              <a:spcBef>
                <a:spcPts val="0"/>
              </a:spcBef>
              <a:spcAft>
                <a:spcPts val="0"/>
              </a:spcAft>
              <a:buNone/>
            </a:pPr>
            <a:r>
              <a:t/>
            </a:r>
            <a:endParaRPr sz="1000">
              <a:solidFill>
                <a:schemeClr val="dk1"/>
              </a:solidFill>
              <a:latin typeface="Inter SemiBold"/>
              <a:ea typeface="Inter SemiBold"/>
              <a:cs typeface="Inter SemiBold"/>
              <a:sym typeface="Inter SemiBold"/>
            </a:endParaRPr>
          </a:p>
          <a:p>
            <a:pPr indent="0" lvl="0" marL="0" rtl="0" algn="ctr">
              <a:spcBef>
                <a:spcPts val="0"/>
              </a:spcBef>
              <a:spcAft>
                <a:spcPts val="0"/>
              </a:spcAft>
              <a:buNone/>
            </a:pPr>
            <a:r>
              <a:t/>
            </a:r>
            <a:endParaRPr sz="1000">
              <a:solidFill>
                <a:schemeClr val="dk1"/>
              </a:solidFill>
              <a:latin typeface="Inter SemiBold"/>
              <a:ea typeface="Inter SemiBold"/>
              <a:cs typeface="Inter SemiBold"/>
              <a:sym typeface="Inter SemiBold"/>
            </a:endParaRPr>
          </a:p>
          <a:p>
            <a:pPr indent="0" lvl="0" marL="0" rtl="0" algn="ctr">
              <a:spcBef>
                <a:spcPts val="0"/>
              </a:spcBef>
              <a:spcAft>
                <a:spcPts val="0"/>
              </a:spcAft>
              <a:buNone/>
            </a:pPr>
            <a:r>
              <a:t/>
            </a:r>
            <a:endParaRPr sz="1000">
              <a:solidFill>
                <a:schemeClr val="dk1"/>
              </a:solidFill>
              <a:latin typeface="Inter SemiBold"/>
              <a:ea typeface="Inter SemiBold"/>
              <a:cs typeface="Inter SemiBold"/>
              <a:sym typeface="Inter SemiBold"/>
            </a:endParaRPr>
          </a:p>
          <a:p>
            <a:pPr indent="0" lvl="0" marL="0" rtl="0" algn="ctr">
              <a:spcBef>
                <a:spcPts val="0"/>
              </a:spcBef>
              <a:spcAft>
                <a:spcPts val="0"/>
              </a:spcAft>
              <a:buNone/>
            </a:pPr>
            <a:r>
              <a:t/>
            </a:r>
            <a:endParaRPr sz="1000">
              <a:solidFill>
                <a:schemeClr val="dk1"/>
              </a:solidFill>
              <a:latin typeface="Inter SemiBold"/>
              <a:ea typeface="Inter SemiBold"/>
              <a:cs typeface="Inter SemiBold"/>
              <a:sym typeface="Inter SemiBold"/>
            </a:endParaRPr>
          </a:p>
          <a:p>
            <a:pPr indent="0" lvl="0" marL="0" rtl="0" algn="ctr">
              <a:spcBef>
                <a:spcPts val="0"/>
              </a:spcBef>
              <a:spcAft>
                <a:spcPts val="0"/>
              </a:spcAft>
              <a:buNone/>
            </a:pPr>
            <a:r>
              <a:t/>
            </a:r>
            <a:endParaRPr sz="1000">
              <a:solidFill>
                <a:schemeClr val="dk1"/>
              </a:solidFill>
              <a:latin typeface="Inter SemiBold"/>
              <a:ea typeface="Inter SemiBold"/>
              <a:cs typeface="Inter SemiBold"/>
              <a:sym typeface="Inter SemiBold"/>
            </a:endParaRPr>
          </a:p>
          <a:p>
            <a:pPr indent="0" lvl="0" marL="0" rtl="0" algn="ctr">
              <a:spcBef>
                <a:spcPts val="0"/>
              </a:spcBef>
              <a:spcAft>
                <a:spcPts val="0"/>
              </a:spcAft>
              <a:buNone/>
            </a:pPr>
            <a:r>
              <a:rPr lang="en" sz="1000">
                <a:solidFill>
                  <a:schemeClr val="dk1"/>
                </a:solidFill>
                <a:latin typeface="Inter SemiBold"/>
                <a:ea typeface="Inter SemiBold"/>
                <a:cs typeface="Inter SemiBold"/>
                <a:sym typeface="Inter SemiBold"/>
              </a:rPr>
              <a:t>… and more!</a:t>
            </a:r>
            <a:endParaRPr sz="1000">
              <a:solidFill>
                <a:schemeClr val="dk1"/>
              </a:solidFill>
              <a:latin typeface="Inter SemiBold"/>
              <a:ea typeface="Inter SemiBold"/>
              <a:cs typeface="Inter SemiBold"/>
              <a:sym typeface="Inter SemiBold"/>
            </a:endParaRPr>
          </a:p>
        </p:txBody>
      </p:sp>
      <p:pic>
        <p:nvPicPr>
          <p:cNvPr id="323" name="Google Shape;323;p36"/>
          <p:cNvPicPr preferRelativeResize="0"/>
          <p:nvPr/>
        </p:nvPicPr>
        <p:blipFill>
          <a:blip r:embed="rId6">
            <a:alphaModFix/>
          </a:blip>
          <a:stretch>
            <a:fillRect/>
          </a:stretch>
        </p:blipFill>
        <p:spPr>
          <a:xfrm>
            <a:off x="6572296" y="1606149"/>
            <a:ext cx="564738" cy="296838"/>
          </a:xfrm>
          <a:prstGeom prst="rect">
            <a:avLst/>
          </a:prstGeom>
          <a:noFill/>
          <a:ln>
            <a:noFill/>
          </a:ln>
        </p:spPr>
      </p:pic>
      <p:pic>
        <p:nvPicPr>
          <p:cNvPr id="324" name="Google Shape;324;p36"/>
          <p:cNvPicPr preferRelativeResize="0"/>
          <p:nvPr/>
        </p:nvPicPr>
        <p:blipFill>
          <a:blip r:embed="rId7">
            <a:alphaModFix/>
          </a:blip>
          <a:stretch>
            <a:fillRect/>
          </a:stretch>
        </p:blipFill>
        <p:spPr>
          <a:xfrm>
            <a:off x="7651310" y="2404247"/>
            <a:ext cx="564738" cy="171251"/>
          </a:xfrm>
          <a:prstGeom prst="rect">
            <a:avLst/>
          </a:prstGeom>
          <a:noFill/>
          <a:ln>
            <a:noFill/>
          </a:ln>
        </p:spPr>
      </p:pic>
      <p:pic>
        <p:nvPicPr>
          <p:cNvPr id="325" name="Google Shape;325;p36"/>
          <p:cNvPicPr preferRelativeResize="0"/>
          <p:nvPr/>
        </p:nvPicPr>
        <p:blipFill>
          <a:blip r:embed="rId8">
            <a:alphaModFix/>
          </a:blip>
          <a:stretch>
            <a:fillRect/>
          </a:stretch>
        </p:blipFill>
        <p:spPr>
          <a:xfrm>
            <a:off x="6673698" y="2422747"/>
            <a:ext cx="835349" cy="170712"/>
          </a:xfrm>
          <a:prstGeom prst="rect">
            <a:avLst/>
          </a:prstGeom>
          <a:noFill/>
          <a:ln>
            <a:noFill/>
          </a:ln>
        </p:spPr>
      </p:pic>
      <p:pic>
        <p:nvPicPr>
          <p:cNvPr id="326" name="Google Shape;326;p36"/>
          <p:cNvPicPr preferRelativeResize="0"/>
          <p:nvPr/>
        </p:nvPicPr>
        <p:blipFill>
          <a:blip r:embed="rId9">
            <a:alphaModFix/>
          </a:blip>
          <a:stretch>
            <a:fillRect/>
          </a:stretch>
        </p:blipFill>
        <p:spPr>
          <a:xfrm>
            <a:off x="5704118" y="2391811"/>
            <a:ext cx="835348" cy="227633"/>
          </a:xfrm>
          <a:prstGeom prst="rect">
            <a:avLst/>
          </a:prstGeom>
          <a:noFill/>
          <a:ln>
            <a:noFill/>
          </a:ln>
        </p:spPr>
      </p:pic>
      <p:pic>
        <p:nvPicPr>
          <p:cNvPr id="327" name="Google Shape;327;p36"/>
          <p:cNvPicPr preferRelativeResize="0"/>
          <p:nvPr/>
        </p:nvPicPr>
        <p:blipFill>
          <a:blip r:embed="rId10">
            <a:alphaModFix/>
          </a:blip>
          <a:stretch>
            <a:fillRect/>
          </a:stretch>
        </p:blipFill>
        <p:spPr>
          <a:xfrm>
            <a:off x="6572286" y="2026451"/>
            <a:ext cx="564750" cy="193892"/>
          </a:xfrm>
          <a:prstGeom prst="rect">
            <a:avLst/>
          </a:prstGeom>
          <a:noFill/>
          <a:ln>
            <a:noFill/>
          </a:ln>
        </p:spPr>
      </p:pic>
      <p:pic>
        <p:nvPicPr>
          <p:cNvPr id="328" name="Google Shape;328;p36"/>
          <p:cNvPicPr preferRelativeResize="0"/>
          <p:nvPr/>
        </p:nvPicPr>
        <p:blipFill>
          <a:blip r:embed="rId11">
            <a:alphaModFix/>
          </a:blip>
          <a:stretch>
            <a:fillRect/>
          </a:stretch>
        </p:blipFill>
        <p:spPr>
          <a:xfrm>
            <a:off x="5623094" y="1860100"/>
            <a:ext cx="891150" cy="526594"/>
          </a:xfrm>
          <a:prstGeom prst="rect">
            <a:avLst/>
          </a:prstGeom>
          <a:noFill/>
          <a:ln>
            <a:noFill/>
          </a:ln>
        </p:spPr>
      </p:pic>
      <p:pic>
        <p:nvPicPr>
          <p:cNvPr id="329" name="Google Shape;329;p36"/>
          <p:cNvPicPr preferRelativeResize="0"/>
          <p:nvPr/>
        </p:nvPicPr>
        <p:blipFill>
          <a:blip r:embed="rId12">
            <a:alphaModFix/>
          </a:blip>
          <a:stretch>
            <a:fillRect/>
          </a:stretch>
        </p:blipFill>
        <p:spPr>
          <a:xfrm>
            <a:off x="7974387" y="1560634"/>
            <a:ext cx="629550" cy="339643"/>
          </a:xfrm>
          <a:prstGeom prst="rect">
            <a:avLst/>
          </a:prstGeom>
          <a:noFill/>
          <a:ln>
            <a:noFill/>
          </a:ln>
        </p:spPr>
      </p:pic>
      <p:pic>
        <p:nvPicPr>
          <p:cNvPr id="330" name="Google Shape;330;p36"/>
          <p:cNvPicPr preferRelativeResize="0"/>
          <p:nvPr/>
        </p:nvPicPr>
        <p:blipFill rotWithShape="1">
          <a:blip r:embed="rId13">
            <a:alphaModFix/>
          </a:blip>
          <a:srcRect b="12277" l="40976" r="40904" t="15206"/>
          <a:stretch/>
        </p:blipFill>
        <p:spPr>
          <a:xfrm>
            <a:off x="7426751" y="1926736"/>
            <a:ext cx="262056" cy="393344"/>
          </a:xfrm>
          <a:prstGeom prst="rect">
            <a:avLst/>
          </a:prstGeom>
          <a:noFill/>
          <a:ln>
            <a:noFill/>
          </a:ln>
        </p:spPr>
      </p:pic>
      <p:pic>
        <p:nvPicPr>
          <p:cNvPr id="331" name="Google Shape;331;p36"/>
          <p:cNvPicPr preferRelativeResize="0"/>
          <p:nvPr/>
        </p:nvPicPr>
        <p:blipFill>
          <a:blip r:embed="rId14">
            <a:alphaModFix/>
          </a:blip>
          <a:stretch>
            <a:fillRect/>
          </a:stretch>
        </p:blipFill>
        <p:spPr>
          <a:xfrm>
            <a:off x="8058345" y="1968647"/>
            <a:ext cx="461655" cy="309505"/>
          </a:xfrm>
          <a:prstGeom prst="rect">
            <a:avLst/>
          </a:prstGeom>
          <a:noFill/>
          <a:ln>
            <a:noFill/>
          </a:ln>
        </p:spPr>
      </p:pic>
      <p:pic>
        <p:nvPicPr>
          <p:cNvPr id="332" name="Google Shape;332;p36"/>
          <p:cNvPicPr preferRelativeResize="0"/>
          <p:nvPr/>
        </p:nvPicPr>
        <p:blipFill>
          <a:blip r:embed="rId15">
            <a:alphaModFix/>
          </a:blip>
          <a:stretch>
            <a:fillRect/>
          </a:stretch>
        </p:blipFill>
        <p:spPr>
          <a:xfrm>
            <a:off x="5704123" y="1694649"/>
            <a:ext cx="762173" cy="119850"/>
          </a:xfrm>
          <a:prstGeom prst="rect">
            <a:avLst/>
          </a:prstGeom>
          <a:noFill/>
          <a:ln>
            <a:noFill/>
          </a:ln>
        </p:spPr>
      </p:pic>
      <p:pic>
        <p:nvPicPr>
          <p:cNvPr id="333" name="Google Shape;333;p36"/>
          <p:cNvPicPr preferRelativeResize="0"/>
          <p:nvPr/>
        </p:nvPicPr>
        <p:blipFill>
          <a:blip r:embed="rId16">
            <a:alphaModFix/>
          </a:blip>
          <a:stretch>
            <a:fillRect/>
          </a:stretch>
        </p:blipFill>
        <p:spPr>
          <a:xfrm>
            <a:off x="5704112" y="2703546"/>
            <a:ext cx="762179" cy="166374"/>
          </a:xfrm>
          <a:prstGeom prst="rect">
            <a:avLst/>
          </a:prstGeom>
          <a:noFill/>
          <a:ln>
            <a:noFill/>
          </a:ln>
        </p:spPr>
      </p:pic>
      <p:pic>
        <p:nvPicPr>
          <p:cNvPr id="334" name="Google Shape;334;p36"/>
          <p:cNvPicPr preferRelativeResize="0"/>
          <p:nvPr/>
        </p:nvPicPr>
        <p:blipFill>
          <a:blip r:embed="rId17">
            <a:alphaModFix/>
          </a:blip>
          <a:stretch>
            <a:fillRect/>
          </a:stretch>
        </p:blipFill>
        <p:spPr>
          <a:xfrm>
            <a:off x="7243007" y="1655288"/>
            <a:ext cx="629560" cy="198576"/>
          </a:xfrm>
          <a:prstGeom prst="rect">
            <a:avLst/>
          </a:prstGeom>
          <a:noFill/>
          <a:ln>
            <a:noFill/>
          </a:ln>
        </p:spPr>
      </p:pic>
      <p:pic>
        <p:nvPicPr>
          <p:cNvPr id="335" name="Google Shape;335;p36"/>
          <p:cNvPicPr preferRelativeResize="0"/>
          <p:nvPr/>
        </p:nvPicPr>
        <p:blipFill>
          <a:blip r:embed="rId18">
            <a:alphaModFix/>
          </a:blip>
          <a:stretch>
            <a:fillRect/>
          </a:stretch>
        </p:blipFill>
        <p:spPr>
          <a:xfrm>
            <a:off x="7688798" y="2747131"/>
            <a:ext cx="923438" cy="79225"/>
          </a:xfrm>
          <a:prstGeom prst="rect">
            <a:avLst/>
          </a:prstGeom>
          <a:noFill/>
          <a:ln>
            <a:noFill/>
          </a:ln>
        </p:spPr>
      </p:pic>
      <p:pic>
        <p:nvPicPr>
          <p:cNvPr id="336" name="Google Shape;336;p36"/>
          <p:cNvPicPr preferRelativeResize="0"/>
          <p:nvPr/>
        </p:nvPicPr>
        <p:blipFill>
          <a:blip r:embed="rId19">
            <a:alphaModFix/>
          </a:blip>
          <a:stretch>
            <a:fillRect/>
          </a:stretch>
        </p:blipFill>
        <p:spPr>
          <a:xfrm>
            <a:off x="6640081" y="2703250"/>
            <a:ext cx="902590" cy="198574"/>
          </a:xfrm>
          <a:prstGeom prst="rect">
            <a:avLst/>
          </a:prstGeom>
          <a:noFill/>
          <a:ln>
            <a:noFill/>
          </a:ln>
        </p:spPr>
      </p:pic>
      <p:sp>
        <p:nvSpPr>
          <p:cNvPr id="337" name="Google Shape;337;p36"/>
          <p:cNvSpPr/>
          <p:nvPr/>
        </p:nvSpPr>
        <p:spPr>
          <a:xfrm>
            <a:off x="311700" y="2231900"/>
            <a:ext cx="2396700" cy="1025100"/>
          </a:xfrm>
          <a:prstGeom prst="roundRect">
            <a:avLst>
              <a:gd fmla="val 13483" name="adj"/>
            </a:avLst>
          </a:prstGeom>
          <a:solidFill>
            <a:schemeClr val="lt1"/>
          </a:solidFill>
          <a:ln cap="flat" cmpd="sng" w="9525">
            <a:solidFill>
              <a:schemeClr val="lt1"/>
            </a:solidFill>
            <a:prstDash val="solid"/>
            <a:round/>
            <a:headEnd len="sm" w="sm" type="none"/>
            <a:tailEnd len="sm" w="sm" type="none"/>
          </a:ln>
        </p:spPr>
        <p:txBody>
          <a:bodyPr anchorCtr="0" anchor="t" bIns="91425" lIns="91425" spcFirstLastPara="1" rIns="91425" wrap="square" tIns="45700">
            <a:noAutofit/>
          </a:bodyPr>
          <a:lstStyle/>
          <a:p>
            <a:pPr indent="0" lvl="0" marL="0" rtl="0" algn="ctr">
              <a:spcBef>
                <a:spcPts val="0"/>
              </a:spcBef>
              <a:spcAft>
                <a:spcPts val="0"/>
              </a:spcAft>
              <a:buNone/>
            </a:pPr>
            <a:r>
              <a:rPr lang="en" sz="1000">
                <a:solidFill>
                  <a:schemeClr val="dk1"/>
                </a:solidFill>
                <a:latin typeface="Inter SemiBold"/>
                <a:ea typeface="Inter SemiBold"/>
                <a:cs typeface="Inter SemiBold"/>
                <a:sym typeface="Inter SemiBold"/>
              </a:rPr>
              <a:t>Pulsar Functions</a:t>
            </a:r>
            <a:endParaRPr sz="1000">
              <a:solidFill>
                <a:schemeClr val="dk1"/>
              </a:solidFill>
              <a:latin typeface="Inter SemiBold"/>
              <a:ea typeface="Inter SemiBold"/>
              <a:cs typeface="Inter SemiBold"/>
              <a:sym typeface="Inter SemiBold"/>
            </a:endParaRPr>
          </a:p>
          <a:p>
            <a:pPr indent="0" lvl="0" marL="0" rtl="0" algn="ctr">
              <a:spcBef>
                <a:spcPts val="0"/>
              </a:spcBef>
              <a:spcAft>
                <a:spcPts val="0"/>
              </a:spcAft>
              <a:buNone/>
            </a:pPr>
            <a:r>
              <a:rPr lang="en" sz="1000">
                <a:solidFill>
                  <a:schemeClr val="dk1"/>
                </a:solidFill>
                <a:latin typeface="Inter SemiBold"/>
                <a:ea typeface="Inter SemiBold"/>
                <a:cs typeface="Inter SemiBold"/>
                <a:sym typeface="Inter SemiBold"/>
              </a:rPr>
              <a:t>(Lightweight Stream Processing)</a:t>
            </a:r>
            <a:endParaRPr sz="1000">
              <a:solidFill>
                <a:schemeClr val="dk1"/>
              </a:solidFill>
              <a:latin typeface="Inter SemiBold"/>
              <a:ea typeface="Inter SemiBold"/>
              <a:cs typeface="Inter SemiBold"/>
              <a:sym typeface="Inter SemiBold"/>
            </a:endParaRPr>
          </a:p>
        </p:txBody>
      </p:sp>
      <p:pic>
        <p:nvPicPr>
          <p:cNvPr id="338" name="Google Shape;338;p36"/>
          <p:cNvPicPr preferRelativeResize="0"/>
          <p:nvPr/>
        </p:nvPicPr>
        <p:blipFill>
          <a:blip r:embed="rId20">
            <a:alphaModFix/>
          </a:blip>
          <a:stretch>
            <a:fillRect/>
          </a:stretch>
        </p:blipFill>
        <p:spPr>
          <a:xfrm>
            <a:off x="833282" y="2753859"/>
            <a:ext cx="226783" cy="306390"/>
          </a:xfrm>
          <a:prstGeom prst="rect">
            <a:avLst/>
          </a:prstGeom>
          <a:noFill/>
          <a:ln>
            <a:noFill/>
          </a:ln>
        </p:spPr>
      </p:pic>
      <p:pic>
        <p:nvPicPr>
          <p:cNvPr id="339" name="Google Shape;339;p36"/>
          <p:cNvPicPr preferRelativeResize="0"/>
          <p:nvPr/>
        </p:nvPicPr>
        <p:blipFill>
          <a:blip r:embed="rId21">
            <a:alphaModFix/>
          </a:blip>
          <a:stretch>
            <a:fillRect/>
          </a:stretch>
        </p:blipFill>
        <p:spPr>
          <a:xfrm>
            <a:off x="1345635" y="2813678"/>
            <a:ext cx="267173" cy="266154"/>
          </a:xfrm>
          <a:prstGeom prst="rect">
            <a:avLst/>
          </a:prstGeom>
          <a:noFill/>
          <a:ln>
            <a:noFill/>
          </a:ln>
        </p:spPr>
      </p:pic>
      <p:pic>
        <p:nvPicPr>
          <p:cNvPr id="340" name="Google Shape;340;p36"/>
          <p:cNvPicPr preferRelativeResize="0"/>
          <p:nvPr/>
        </p:nvPicPr>
        <p:blipFill>
          <a:blip r:embed="rId22">
            <a:alphaModFix/>
          </a:blip>
          <a:stretch>
            <a:fillRect/>
          </a:stretch>
        </p:blipFill>
        <p:spPr>
          <a:xfrm>
            <a:off x="1758822" y="2854853"/>
            <a:ext cx="489062" cy="183783"/>
          </a:xfrm>
          <a:prstGeom prst="rect">
            <a:avLst/>
          </a:prstGeom>
          <a:noFill/>
          <a:ln>
            <a:noFill/>
          </a:ln>
        </p:spPr>
      </p:pic>
      <p:sp>
        <p:nvSpPr>
          <p:cNvPr id="341" name="Google Shape;341;p36"/>
          <p:cNvSpPr/>
          <p:nvPr/>
        </p:nvSpPr>
        <p:spPr>
          <a:xfrm>
            <a:off x="311700" y="3620025"/>
            <a:ext cx="2396700" cy="1383300"/>
          </a:xfrm>
          <a:prstGeom prst="roundRect">
            <a:avLst>
              <a:gd fmla="val 13483" name="adj"/>
            </a:avLst>
          </a:prstGeom>
          <a:solidFill>
            <a:schemeClr val="lt1"/>
          </a:solidFill>
          <a:ln cap="flat" cmpd="sng" w="9525">
            <a:solidFill>
              <a:schemeClr val="lt1"/>
            </a:solidFill>
            <a:prstDash val="solid"/>
            <a:round/>
            <a:headEnd len="sm" w="sm" type="none"/>
            <a:tailEnd len="sm" w="sm" type="none"/>
          </a:ln>
        </p:spPr>
        <p:txBody>
          <a:bodyPr anchorCtr="0" anchor="t" bIns="91425" lIns="91425" spcFirstLastPara="1" rIns="91425" wrap="square" tIns="45700">
            <a:noAutofit/>
          </a:bodyPr>
          <a:lstStyle/>
          <a:p>
            <a:pPr indent="0" lvl="0" marL="0" rtl="0" algn="ctr">
              <a:spcBef>
                <a:spcPts val="0"/>
              </a:spcBef>
              <a:spcAft>
                <a:spcPts val="0"/>
              </a:spcAft>
              <a:buNone/>
            </a:pPr>
            <a:r>
              <a:rPr lang="en" sz="1000">
                <a:solidFill>
                  <a:schemeClr val="dk1"/>
                </a:solidFill>
                <a:latin typeface="Inter SemiBold"/>
                <a:ea typeface="Inter SemiBold"/>
                <a:cs typeface="Inter SemiBold"/>
                <a:sym typeface="Inter SemiBold"/>
              </a:rPr>
              <a:t>Processing Engines</a:t>
            </a:r>
            <a:endParaRPr sz="1000">
              <a:solidFill>
                <a:schemeClr val="dk1"/>
              </a:solidFill>
              <a:latin typeface="Inter SemiBold"/>
              <a:ea typeface="Inter SemiBold"/>
              <a:cs typeface="Inter SemiBold"/>
              <a:sym typeface="Inter SemiBold"/>
            </a:endParaRPr>
          </a:p>
          <a:p>
            <a:pPr indent="0" lvl="0" marL="0" rtl="0" algn="ctr">
              <a:spcBef>
                <a:spcPts val="0"/>
              </a:spcBef>
              <a:spcAft>
                <a:spcPts val="0"/>
              </a:spcAft>
              <a:buNone/>
            </a:pPr>
            <a:r>
              <a:t/>
            </a:r>
            <a:endParaRPr sz="1000">
              <a:solidFill>
                <a:schemeClr val="dk1"/>
              </a:solidFill>
              <a:latin typeface="Inter SemiBold"/>
              <a:ea typeface="Inter SemiBold"/>
              <a:cs typeface="Inter SemiBold"/>
              <a:sym typeface="Inter SemiBold"/>
            </a:endParaRPr>
          </a:p>
          <a:p>
            <a:pPr indent="0" lvl="0" marL="0" rtl="0" algn="ctr">
              <a:spcBef>
                <a:spcPts val="0"/>
              </a:spcBef>
              <a:spcAft>
                <a:spcPts val="0"/>
              </a:spcAft>
              <a:buNone/>
            </a:pPr>
            <a:r>
              <a:t/>
            </a:r>
            <a:endParaRPr sz="1000">
              <a:solidFill>
                <a:schemeClr val="dk1"/>
              </a:solidFill>
              <a:latin typeface="Inter SemiBold"/>
              <a:ea typeface="Inter SemiBold"/>
              <a:cs typeface="Inter SemiBold"/>
              <a:sym typeface="Inter SemiBold"/>
            </a:endParaRPr>
          </a:p>
          <a:p>
            <a:pPr indent="0" lvl="0" marL="0" rtl="0" algn="ctr">
              <a:spcBef>
                <a:spcPts val="0"/>
              </a:spcBef>
              <a:spcAft>
                <a:spcPts val="0"/>
              </a:spcAft>
              <a:buNone/>
            </a:pPr>
            <a:r>
              <a:t/>
            </a:r>
            <a:endParaRPr sz="1000">
              <a:solidFill>
                <a:schemeClr val="dk1"/>
              </a:solidFill>
              <a:latin typeface="Inter SemiBold"/>
              <a:ea typeface="Inter SemiBold"/>
              <a:cs typeface="Inter SemiBold"/>
              <a:sym typeface="Inter SemiBold"/>
            </a:endParaRPr>
          </a:p>
          <a:p>
            <a:pPr indent="0" lvl="0" marL="0" rtl="0" algn="ctr">
              <a:spcBef>
                <a:spcPts val="0"/>
              </a:spcBef>
              <a:spcAft>
                <a:spcPts val="0"/>
              </a:spcAft>
              <a:buNone/>
            </a:pPr>
            <a:r>
              <a:t/>
            </a:r>
            <a:endParaRPr sz="1000">
              <a:solidFill>
                <a:schemeClr val="dk1"/>
              </a:solidFill>
              <a:latin typeface="Inter SemiBold"/>
              <a:ea typeface="Inter SemiBold"/>
              <a:cs typeface="Inter SemiBold"/>
              <a:sym typeface="Inter SemiBold"/>
            </a:endParaRPr>
          </a:p>
          <a:p>
            <a:pPr indent="0" lvl="0" marL="0" rtl="0" algn="ctr">
              <a:spcBef>
                <a:spcPts val="0"/>
              </a:spcBef>
              <a:spcAft>
                <a:spcPts val="0"/>
              </a:spcAft>
              <a:buNone/>
            </a:pPr>
            <a:r>
              <a:t/>
            </a:r>
            <a:endParaRPr sz="1000">
              <a:solidFill>
                <a:schemeClr val="dk1"/>
              </a:solidFill>
              <a:latin typeface="Inter SemiBold"/>
              <a:ea typeface="Inter SemiBold"/>
              <a:cs typeface="Inter SemiBold"/>
              <a:sym typeface="Inter SemiBold"/>
            </a:endParaRPr>
          </a:p>
          <a:p>
            <a:pPr indent="0" lvl="0" marL="0" rtl="0" algn="ctr">
              <a:spcBef>
                <a:spcPts val="0"/>
              </a:spcBef>
              <a:spcAft>
                <a:spcPts val="0"/>
              </a:spcAft>
              <a:buNone/>
            </a:pPr>
            <a:r>
              <a:t/>
            </a:r>
            <a:endParaRPr sz="1000">
              <a:solidFill>
                <a:schemeClr val="dk1"/>
              </a:solidFill>
              <a:latin typeface="Inter SemiBold"/>
              <a:ea typeface="Inter SemiBold"/>
              <a:cs typeface="Inter SemiBold"/>
              <a:sym typeface="Inter SemiBold"/>
            </a:endParaRPr>
          </a:p>
          <a:p>
            <a:pPr indent="0" lvl="0" marL="0" rtl="0" algn="ctr">
              <a:spcBef>
                <a:spcPts val="0"/>
              </a:spcBef>
              <a:spcAft>
                <a:spcPts val="0"/>
              </a:spcAft>
              <a:buNone/>
            </a:pPr>
            <a:r>
              <a:rPr lang="en" sz="1000">
                <a:solidFill>
                  <a:schemeClr val="dk1"/>
                </a:solidFill>
                <a:latin typeface="Inter SemiBold"/>
                <a:ea typeface="Inter SemiBold"/>
                <a:cs typeface="Inter SemiBold"/>
                <a:sym typeface="Inter SemiBold"/>
              </a:rPr>
              <a:t>… and more!</a:t>
            </a:r>
            <a:endParaRPr sz="1000">
              <a:solidFill>
                <a:schemeClr val="dk1"/>
              </a:solidFill>
              <a:latin typeface="Inter SemiBold"/>
              <a:ea typeface="Inter SemiBold"/>
              <a:cs typeface="Inter SemiBold"/>
              <a:sym typeface="Inter SemiBold"/>
            </a:endParaRPr>
          </a:p>
        </p:txBody>
      </p:sp>
      <p:pic>
        <p:nvPicPr>
          <p:cNvPr id="342" name="Google Shape;342;p36"/>
          <p:cNvPicPr preferRelativeResize="0"/>
          <p:nvPr/>
        </p:nvPicPr>
        <p:blipFill>
          <a:blip r:embed="rId23">
            <a:alphaModFix/>
          </a:blip>
          <a:stretch>
            <a:fillRect/>
          </a:stretch>
        </p:blipFill>
        <p:spPr>
          <a:xfrm>
            <a:off x="866725" y="4028162"/>
            <a:ext cx="513362" cy="251422"/>
          </a:xfrm>
          <a:prstGeom prst="rect">
            <a:avLst/>
          </a:prstGeom>
          <a:noFill/>
          <a:ln>
            <a:noFill/>
          </a:ln>
        </p:spPr>
      </p:pic>
      <p:pic>
        <p:nvPicPr>
          <p:cNvPr id="343" name="Google Shape;343;p36"/>
          <p:cNvPicPr preferRelativeResize="0"/>
          <p:nvPr/>
        </p:nvPicPr>
        <p:blipFill>
          <a:blip r:embed="rId24">
            <a:alphaModFix/>
          </a:blip>
          <a:stretch>
            <a:fillRect/>
          </a:stretch>
        </p:blipFill>
        <p:spPr>
          <a:xfrm>
            <a:off x="1624522" y="4052193"/>
            <a:ext cx="471383" cy="244663"/>
          </a:xfrm>
          <a:prstGeom prst="rect">
            <a:avLst/>
          </a:prstGeom>
          <a:noFill/>
          <a:ln>
            <a:noFill/>
          </a:ln>
        </p:spPr>
      </p:pic>
      <p:pic>
        <p:nvPicPr>
          <p:cNvPr id="344" name="Google Shape;344;p36"/>
          <p:cNvPicPr preferRelativeResize="0"/>
          <p:nvPr/>
        </p:nvPicPr>
        <p:blipFill>
          <a:blip r:embed="rId25">
            <a:alphaModFix/>
          </a:blip>
          <a:stretch>
            <a:fillRect/>
          </a:stretch>
        </p:blipFill>
        <p:spPr>
          <a:xfrm>
            <a:off x="1566731" y="4331963"/>
            <a:ext cx="642810" cy="289257"/>
          </a:xfrm>
          <a:prstGeom prst="rect">
            <a:avLst/>
          </a:prstGeom>
          <a:noFill/>
          <a:ln>
            <a:noFill/>
          </a:ln>
        </p:spPr>
      </p:pic>
      <p:pic>
        <p:nvPicPr>
          <p:cNvPr id="345" name="Google Shape;345;p36"/>
          <p:cNvPicPr preferRelativeResize="0"/>
          <p:nvPr/>
        </p:nvPicPr>
        <p:blipFill>
          <a:blip r:embed="rId26">
            <a:alphaModFix/>
          </a:blip>
          <a:stretch>
            <a:fillRect/>
          </a:stretch>
        </p:blipFill>
        <p:spPr>
          <a:xfrm>
            <a:off x="842625" y="4394973"/>
            <a:ext cx="660300" cy="222380"/>
          </a:xfrm>
          <a:prstGeom prst="rect">
            <a:avLst/>
          </a:prstGeom>
          <a:noFill/>
          <a:ln>
            <a:noFill/>
          </a:ln>
        </p:spPr>
      </p:pic>
      <p:sp>
        <p:nvSpPr>
          <p:cNvPr id="346" name="Google Shape;346;p36"/>
          <p:cNvSpPr/>
          <p:nvPr/>
        </p:nvSpPr>
        <p:spPr>
          <a:xfrm>
            <a:off x="3107551" y="3621006"/>
            <a:ext cx="1987500" cy="1383300"/>
          </a:xfrm>
          <a:prstGeom prst="roundRect">
            <a:avLst>
              <a:gd fmla="val 13483" name="adj"/>
            </a:avLst>
          </a:prstGeom>
          <a:solidFill>
            <a:schemeClr val="lt1"/>
          </a:solidFill>
          <a:ln cap="flat" cmpd="sng" w="9525">
            <a:solidFill>
              <a:schemeClr val="lt1"/>
            </a:solidFill>
            <a:prstDash val="solid"/>
            <a:round/>
            <a:headEnd len="sm" w="sm" type="none"/>
            <a:tailEnd len="sm" w="sm" type="none"/>
          </a:ln>
        </p:spPr>
        <p:txBody>
          <a:bodyPr anchorCtr="0" anchor="t" bIns="91425" lIns="91425" spcFirstLastPara="1" rIns="91425" wrap="square" tIns="45700">
            <a:noAutofit/>
          </a:bodyPr>
          <a:lstStyle/>
          <a:p>
            <a:pPr indent="0" lvl="0" marL="0" rtl="0" algn="ctr">
              <a:spcBef>
                <a:spcPts val="0"/>
              </a:spcBef>
              <a:spcAft>
                <a:spcPts val="0"/>
              </a:spcAft>
              <a:buNone/>
            </a:pPr>
            <a:r>
              <a:rPr lang="en" sz="1000">
                <a:solidFill>
                  <a:schemeClr val="dk1"/>
                </a:solidFill>
                <a:latin typeface="Inter SemiBold"/>
                <a:ea typeface="Inter SemiBold"/>
                <a:cs typeface="Inter SemiBold"/>
                <a:sym typeface="Inter SemiBold"/>
              </a:rPr>
              <a:t>Data Offloaders</a:t>
            </a:r>
            <a:endParaRPr sz="1000">
              <a:solidFill>
                <a:schemeClr val="dk1"/>
              </a:solidFill>
              <a:latin typeface="Inter SemiBold"/>
              <a:ea typeface="Inter SemiBold"/>
              <a:cs typeface="Inter SemiBold"/>
              <a:sym typeface="Inter SemiBold"/>
            </a:endParaRPr>
          </a:p>
          <a:p>
            <a:pPr indent="0" lvl="0" marL="0" rtl="0" algn="ctr">
              <a:spcBef>
                <a:spcPts val="0"/>
              </a:spcBef>
              <a:spcAft>
                <a:spcPts val="0"/>
              </a:spcAft>
              <a:buNone/>
            </a:pPr>
            <a:r>
              <a:rPr lang="en" sz="1000">
                <a:solidFill>
                  <a:schemeClr val="dk1"/>
                </a:solidFill>
                <a:latin typeface="Inter SemiBold"/>
                <a:ea typeface="Inter SemiBold"/>
                <a:cs typeface="Inter SemiBold"/>
                <a:sym typeface="Inter SemiBold"/>
              </a:rPr>
              <a:t>(Tiered Storage)</a:t>
            </a:r>
            <a:endParaRPr sz="1000">
              <a:solidFill>
                <a:schemeClr val="dk1"/>
              </a:solidFill>
              <a:latin typeface="Inter SemiBold"/>
              <a:ea typeface="Inter SemiBold"/>
              <a:cs typeface="Inter SemiBold"/>
              <a:sym typeface="Inter SemiBold"/>
            </a:endParaRPr>
          </a:p>
        </p:txBody>
      </p:sp>
      <p:pic>
        <p:nvPicPr>
          <p:cNvPr id="347" name="Google Shape;347;p36"/>
          <p:cNvPicPr preferRelativeResize="0"/>
          <p:nvPr/>
        </p:nvPicPr>
        <p:blipFill>
          <a:blip r:embed="rId27">
            <a:alphaModFix/>
          </a:blip>
          <a:stretch>
            <a:fillRect/>
          </a:stretch>
        </p:blipFill>
        <p:spPr>
          <a:xfrm>
            <a:off x="4328950" y="4102920"/>
            <a:ext cx="489050" cy="366306"/>
          </a:xfrm>
          <a:prstGeom prst="rect">
            <a:avLst/>
          </a:prstGeom>
          <a:noFill/>
          <a:ln>
            <a:noFill/>
          </a:ln>
        </p:spPr>
      </p:pic>
      <p:pic>
        <p:nvPicPr>
          <p:cNvPr id="348" name="Google Shape;348;p36"/>
          <p:cNvPicPr preferRelativeResize="0"/>
          <p:nvPr/>
        </p:nvPicPr>
        <p:blipFill>
          <a:blip r:embed="rId28">
            <a:alphaModFix/>
          </a:blip>
          <a:stretch>
            <a:fillRect/>
          </a:stretch>
        </p:blipFill>
        <p:spPr>
          <a:xfrm>
            <a:off x="3284050" y="4170773"/>
            <a:ext cx="891149" cy="230614"/>
          </a:xfrm>
          <a:prstGeom prst="rect">
            <a:avLst/>
          </a:prstGeom>
          <a:noFill/>
          <a:ln>
            <a:noFill/>
          </a:ln>
        </p:spPr>
      </p:pic>
      <p:pic>
        <p:nvPicPr>
          <p:cNvPr id="349" name="Google Shape;349;p36"/>
          <p:cNvPicPr preferRelativeResize="0"/>
          <p:nvPr/>
        </p:nvPicPr>
        <p:blipFill>
          <a:blip r:embed="rId29">
            <a:alphaModFix/>
          </a:blip>
          <a:stretch>
            <a:fillRect/>
          </a:stretch>
        </p:blipFill>
        <p:spPr>
          <a:xfrm>
            <a:off x="3292594" y="4460374"/>
            <a:ext cx="1296184" cy="361875"/>
          </a:xfrm>
          <a:prstGeom prst="rect">
            <a:avLst/>
          </a:prstGeom>
          <a:noFill/>
          <a:ln>
            <a:noFill/>
          </a:ln>
        </p:spPr>
      </p:pic>
      <p:sp>
        <p:nvSpPr>
          <p:cNvPr id="350" name="Google Shape;350;p36"/>
          <p:cNvSpPr/>
          <p:nvPr/>
        </p:nvSpPr>
        <p:spPr>
          <a:xfrm>
            <a:off x="5510274" y="3621006"/>
            <a:ext cx="3338100" cy="1383300"/>
          </a:xfrm>
          <a:prstGeom prst="roundRect">
            <a:avLst>
              <a:gd fmla="val 13483" name="adj"/>
            </a:avLst>
          </a:prstGeom>
          <a:solidFill>
            <a:schemeClr val="lt1"/>
          </a:solidFill>
          <a:ln cap="flat" cmpd="sng" w="9525">
            <a:solidFill>
              <a:schemeClr val="lt1"/>
            </a:solidFill>
            <a:prstDash val="solid"/>
            <a:round/>
            <a:headEnd len="sm" w="sm" type="none"/>
            <a:tailEnd len="sm" w="sm" type="none"/>
          </a:ln>
        </p:spPr>
        <p:txBody>
          <a:bodyPr anchorCtr="0" anchor="t" bIns="91425" lIns="91425" spcFirstLastPara="1" rIns="91425" wrap="square" tIns="45700">
            <a:noAutofit/>
          </a:bodyPr>
          <a:lstStyle/>
          <a:p>
            <a:pPr indent="0" lvl="0" marL="0" rtl="0" algn="ctr">
              <a:spcBef>
                <a:spcPts val="0"/>
              </a:spcBef>
              <a:spcAft>
                <a:spcPts val="0"/>
              </a:spcAft>
              <a:buNone/>
            </a:pPr>
            <a:r>
              <a:rPr lang="en" sz="1000">
                <a:solidFill>
                  <a:schemeClr val="dk1"/>
                </a:solidFill>
                <a:latin typeface="Inter SemiBold"/>
                <a:ea typeface="Inter SemiBold"/>
                <a:cs typeface="Inter SemiBold"/>
                <a:sym typeface="Inter SemiBold"/>
              </a:rPr>
              <a:t>Client Libraries</a:t>
            </a:r>
            <a:endParaRPr sz="1000">
              <a:solidFill>
                <a:schemeClr val="dk1"/>
              </a:solidFill>
              <a:latin typeface="Inter SemiBold"/>
              <a:ea typeface="Inter SemiBold"/>
              <a:cs typeface="Inter SemiBold"/>
              <a:sym typeface="Inter SemiBold"/>
            </a:endParaRPr>
          </a:p>
        </p:txBody>
      </p:sp>
      <p:pic>
        <p:nvPicPr>
          <p:cNvPr id="351" name="Google Shape;351;p36"/>
          <p:cNvPicPr preferRelativeResize="0"/>
          <p:nvPr/>
        </p:nvPicPr>
        <p:blipFill>
          <a:blip r:embed="rId20">
            <a:alphaModFix/>
          </a:blip>
          <a:stretch>
            <a:fillRect/>
          </a:stretch>
        </p:blipFill>
        <p:spPr>
          <a:xfrm>
            <a:off x="5715174" y="3985313"/>
            <a:ext cx="226783" cy="306390"/>
          </a:xfrm>
          <a:prstGeom prst="rect">
            <a:avLst/>
          </a:prstGeom>
          <a:noFill/>
          <a:ln>
            <a:noFill/>
          </a:ln>
        </p:spPr>
      </p:pic>
      <p:pic>
        <p:nvPicPr>
          <p:cNvPr id="352" name="Google Shape;352;p36"/>
          <p:cNvPicPr preferRelativeResize="0"/>
          <p:nvPr/>
        </p:nvPicPr>
        <p:blipFill>
          <a:blip r:embed="rId21">
            <a:alphaModFix/>
          </a:blip>
          <a:stretch>
            <a:fillRect/>
          </a:stretch>
        </p:blipFill>
        <p:spPr>
          <a:xfrm>
            <a:off x="6138846" y="4048428"/>
            <a:ext cx="267173" cy="266154"/>
          </a:xfrm>
          <a:prstGeom prst="rect">
            <a:avLst/>
          </a:prstGeom>
          <a:noFill/>
          <a:ln>
            <a:noFill/>
          </a:ln>
        </p:spPr>
      </p:pic>
      <p:pic>
        <p:nvPicPr>
          <p:cNvPr id="353" name="Google Shape;353;p36"/>
          <p:cNvPicPr preferRelativeResize="0"/>
          <p:nvPr/>
        </p:nvPicPr>
        <p:blipFill>
          <a:blip r:embed="rId22">
            <a:alphaModFix/>
          </a:blip>
          <a:stretch>
            <a:fillRect/>
          </a:stretch>
        </p:blipFill>
        <p:spPr>
          <a:xfrm>
            <a:off x="6565775" y="4095155"/>
            <a:ext cx="459536" cy="172692"/>
          </a:xfrm>
          <a:prstGeom prst="rect">
            <a:avLst/>
          </a:prstGeom>
          <a:noFill/>
          <a:ln>
            <a:noFill/>
          </a:ln>
        </p:spPr>
      </p:pic>
      <p:pic>
        <p:nvPicPr>
          <p:cNvPr id="354" name="Google Shape;354;p36"/>
          <p:cNvPicPr preferRelativeResize="0"/>
          <p:nvPr/>
        </p:nvPicPr>
        <p:blipFill>
          <a:blip r:embed="rId30">
            <a:alphaModFix/>
          </a:blip>
          <a:stretch>
            <a:fillRect/>
          </a:stretch>
        </p:blipFill>
        <p:spPr>
          <a:xfrm>
            <a:off x="7203528" y="4056453"/>
            <a:ext cx="407762" cy="250095"/>
          </a:xfrm>
          <a:prstGeom prst="rect">
            <a:avLst/>
          </a:prstGeom>
          <a:noFill/>
          <a:ln>
            <a:noFill/>
          </a:ln>
        </p:spPr>
      </p:pic>
      <p:pic>
        <p:nvPicPr>
          <p:cNvPr id="355" name="Google Shape;355;p36"/>
          <p:cNvPicPr preferRelativeResize="0"/>
          <p:nvPr/>
        </p:nvPicPr>
        <p:blipFill>
          <a:blip r:embed="rId31">
            <a:alphaModFix/>
          </a:blip>
          <a:stretch>
            <a:fillRect/>
          </a:stretch>
        </p:blipFill>
        <p:spPr>
          <a:xfrm>
            <a:off x="7751464" y="4043064"/>
            <a:ext cx="407763" cy="218171"/>
          </a:xfrm>
          <a:prstGeom prst="rect">
            <a:avLst/>
          </a:prstGeom>
          <a:noFill/>
          <a:ln>
            <a:noFill/>
          </a:ln>
        </p:spPr>
      </p:pic>
      <p:pic>
        <p:nvPicPr>
          <p:cNvPr id="356" name="Google Shape;356;p36"/>
          <p:cNvPicPr preferRelativeResize="0"/>
          <p:nvPr/>
        </p:nvPicPr>
        <p:blipFill rotWithShape="1">
          <a:blip r:embed="rId32">
            <a:alphaModFix/>
          </a:blip>
          <a:srcRect b="0" l="0" r="52346" t="0"/>
          <a:stretch/>
        </p:blipFill>
        <p:spPr>
          <a:xfrm>
            <a:off x="7207242" y="4425215"/>
            <a:ext cx="457260" cy="287905"/>
          </a:xfrm>
          <a:prstGeom prst="rect">
            <a:avLst/>
          </a:prstGeom>
          <a:noFill/>
          <a:ln>
            <a:noFill/>
          </a:ln>
        </p:spPr>
      </p:pic>
      <p:pic>
        <p:nvPicPr>
          <p:cNvPr id="357" name="Google Shape;357;p36"/>
          <p:cNvPicPr preferRelativeResize="0"/>
          <p:nvPr/>
        </p:nvPicPr>
        <p:blipFill>
          <a:blip r:embed="rId33">
            <a:alphaModFix/>
          </a:blip>
          <a:stretch>
            <a:fillRect/>
          </a:stretch>
        </p:blipFill>
        <p:spPr>
          <a:xfrm>
            <a:off x="5727073" y="4455975"/>
            <a:ext cx="230005" cy="258545"/>
          </a:xfrm>
          <a:prstGeom prst="rect">
            <a:avLst/>
          </a:prstGeom>
          <a:noFill/>
          <a:ln>
            <a:noFill/>
          </a:ln>
        </p:spPr>
      </p:pic>
      <p:pic>
        <p:nvPicPr>
          <p:cNvPr id="358" name="Google Shape;358;p36"/>
          <p:cNvPicPr preferRelativeResize="0"/>
          <p:nvPr/>
        </p:nvPicPr>
        <p:blipFill>
          <a:blip r:embed="rId34">
            <a:alphaModFix/>
          </a:blip>
          <a:stretch>
            <a:fillRect/>
          </a:stretch>
        </p:blipFill>
        <p:spPr>
          <a:xfrm>
            <a:off x="6052834" y="4365651"/>
            <a:ext cx="439203" cy="439205"/>
          </a:xfrm>
          <a:prstGeom prst="rect">
            <a:avLst/>
          </a:prstGeom>
          <a:noFill/>
          <a:ln>
            <a:noFill/>
          </a:ln>
        </p:spPr>
      </p:pic>
      <p:pic>
        <p:nvPicPr>
          <p:cNvPr id="359" name="Google Shape;359;p36"/>
          <p:cNvPicPr preferRelativeResize="0"/>
          <p:nvPr/>
        </p:nvPicPr>
        <p:blipFill>
          <a:blip r:embed="rId35">
            <a:alphaModFix/>
          </a:blip>
          <a:stretch>
            <a:fillRect/>
          </a:stretch>
        </p:blipFill>
        <p:spPr>
          <a:xfrm>
            <a:off x="6587798" y="4461638"/>
            <a:ext cx="539776" cy="247224"/>
          </a:xfrm>
          <a:prstGeom prst="rect">
            <a:avLst/>
          </a:prstGeom>
          <a:noFill/>
          <a:ln>
            <a:noFill/>
          </a:ln>
        </p:spPr>
      </p:pic>
      <p:pic>
        <p:nvPicPr>
          <p:cNvPr id="360" name="Google Shape;360;p36"/>
          <p:cNvPicPr preferRelativeResize="0"/>
          <p:nvPr/>
        </p:nvPicPr>
        <p:blipFill>
          <a:blip r:embed="rId36">
            <a:alphaModFix/>
          </a:blip>
          <a:stretch>
            <a:fillRect/>
          </a:stretch>
        </p:blipFill>
        <p:spPr>
          <a:xfrm>
            <a:off x="8311317" y="4008200"/>
            <a:ext cx="287885" cy="287901"/>
          </a:xfrm>
          <a:prstGeom prst="rect">
            <a:avLst/>
          </a:prstGeom>
          <a:noFill/>
          <a:ln>
            <a:noFill/>
          </a:ln>
        </p:spPr>
      </p:pic>
      <p:cxnSp>
        <p:nvCxnSpPr>
          <p:cNvPr id="361" name="Google Shape;361;p36"/>
          <p:cNvCxnSpPr>
            <a:stCxn id="319" idx="3"/>
            <a:endCxn id="316" idx="1"/>
          </p:cNvCxnSpPr>
          <p:nvPr/>
        </p:nvCxnSpPr>
        <p:spPr>
          <a:xfrm>
            <a:off x="2708302" y="1536209"/>
            <a:ext cx="608400" cy="731100"/>
          </a:xfrm>
          <a:prstGeom prst="straightConnector1">
            <a:avLst/>
          </a:prstGeom>
          <a:noFill/>
          <a:ln cap="flat" cmpd="sng" w="9525">
            <a:solidFill>
              <a:schemeClr val="lt1"/>
            </a:solidFill>
            <a:prstDash val="solid"/>
            <a:round/>
            <a:headEnd len="med" w="med" type="none"/>
            <a:tailEnd len="med" w="med" type="none"/>
          </a:ln>
        </p:spPr>
      </p:cxnSp>
      <p:cxnSp>
        <p:nvCxnSpPr>
          <p:cNvPr id="362" name="Google Shape;362;p36"/>
          <p:cNvCxnSpPr>
            <a:stCxn id="337" idx="3"/>
            <a:endCxn id="316" idx="1"/>
          </p:cNvCxnSpPr>
          <p:nvPr/>
        </p:nvCxnSpPr>
        <p:spPr>
          <a:xfrm flipH="1" rot="10800000">
            <a:off x="2708400" y="2267450"/>
            <a:ext cx="608400" cy="477000"/>
          </a:xfrm>
          <a:prstGeom prst="straightConnector1">
            <a:avLst/>
          </a:prstGeom>
          <a:noFill/>
          <a:ln cap="flat" cmpd="sng" w="9525">
            <a:solidFill>
              <a:schemeClr val="lt1"/>
            </a:solidFill>
            <a:prstDash val="solid"/>
            <a:round/>
            <a:headEnd len="med" w="med" type="none"/>
            <a:tailEnd len="med" w="med" type="none"/>
          </a:ln>
        </p:spPr>
      </p:cxnSp>
      <p:cxnSp>
        <p:nvCxnSpPr>
          <p:cNvPr id="363" name="Google Shape;363;p36"/>
          <p:cNvCxnSpPr>
            <a:stCxn id="316" idx="2"/>
            <a:endCxn id="346" idx="0"/>
          </p:cNvCxnSpPr>
          <p:nvPr/>
        </p:nvCxnSpPr>
        <p:spPr>
          <a:xfrm>
            <a:off x="4101308" y="3029978"/>
            <a:ext cx="0" cy="591000"/>
          </a:xfrm>
          <a:prstGeom prst="straightConnector1">
            <a:avLst/>
          </a:prstGeom>
          <a:noFill/>
          <a:ln cap="flat" cmpd="sng" w="9525">
            <a:solidFill>
              <a:schemeClr val="lt1"/>
            </a:solidFill>
            <a:prstDash val="solid"/>
            <a:round/>
            <a:headEnd len="med" w="med" type="none"/>
            <a:tailEnd len="med" w="med" type="none"/>
          </a:ln>
        </p:spPr>
      </p:cxnSp>
      <p:cxnSp>
        <p:nvCxnSpPr>
          <p:cNvPr id="364" name="Google Shape;364;p36"/>
          <p:cNvCxnSpPr>
            <a:stCxn id="316" idx="3"/>
          </p:cNvCxnSpPr>
          <p:nvPr/>
        </p:nvCxnSpPr>
        <p:spPr>
          <a:xfrm>
            <a:off x="4885958" y="2267378"/>
            <a:ext cx="627300" cy="0"/>
          </a:xfrm>
          <a:prstGeom prst="straightConnector1">
            <a:avLst/>
          </a:prstGeom>
          <a:noFill/>
          <a:ln cap="flat" cmpd="sng" w="9525">
            <a:solidFill>
              <a:schemeClr val="lt1"/>
            </a:solidFill>
            <a:prstDash val="solid"/>
            <a:round/>
            <a:headEnd len="med" w="med" type="none"/>
            <a:tailEnd len="med" w="med" type="none"/>
          </a:ln>
        </p:spPr>
      </p:cxnSp>
      <p:cxnSp>
        <p:nvCxnSpPr>
          <p:cNvPr id="365" name="Google Shape;365;p36"/>
          <p:cNvCxnSpPr/>
          <p:nvPr/>
        </p:nvCxnSpPr>
        <p:spPr>
          <a:xfrm flipH="1" rot="10800000">
            <a:off x="2660150" y="2981700"/>
            <a:ext cx="707100" cy="675000"/>
          </a:xfrm>
          <a:prstGeom prst="straightConnector1">
            <a:avLst/>
          </a:prstGeom>
          <a:noFill/>
          <a:ln cap="flat" cmpd="sng" w="9525">
            <a:solidFill>
              <a:schemeClr val="lt1"/>
            </a:solidFill>
            <a:prstDash val="solid"/>
            <a:round/>
            <a:headEnd len="med" w="med" type="none"/>
            <a:tailEnd len="med" w="med" type="none"/>
          </a:ln>
        </p:spPr>
      </p:cxnSp>
      <p:cxnSp>
        <p:nvCxnSpPr>
          <p:cNvPr id="366" name="Google Shape;366;p36"/>
          <p:cNvCxnSpPr/>
          <p:nvPr/>
        </p:nvCxnSpPr>
        <p:spPr>
          <a:xfrm>
            <a:off x="4838100" y="2997700"/>
            <a:ext cx="739500" cy="659100"/>
          </a:xfrm>
          <a:prstGeom prst="straightConnector1">
            <a:avLst/>
          </a:prstGeom>
          <a:noFill/>
          <a:ln cap="flat" cmpd="sng" w="9525">
            <a:solidFill>
              <a:schemeClr val="lt1"/>
            </a:solidFill>
            <a:prstDash val="solid"/>
            <a:round/>
            <a:headEnd len="med" w="med" type="none"/>
            <a:tailEnd len="med" w="med" type="none"/>
          </a:ln>
        </p:spPr>
      </p:cxnSp>
      <p:sp>
        <p:nvSpPr>
          <p:cNvPr id="367" name="Google Shape;367;p36"/>
          <p:cNvSpPr txBox="1"/>
          <p:nvPr>
            <p:ph type="title"/>
          </p:nvPr>
        </p:nvSpPr>
        <p:spPr>
          <a:xfrm>
            <a:off x="228600" y="444000"/>
            <a:ext cx="8203200" cy="4311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sz="2800"/>
              <a:t>Multi protocol streaming data platform</a:t>
            </a:r>
            <a:endParaRPr sz="2800"/>
          </a:p>
        </p:txBody>
      </p:sp>
      <p:sp>
        <p:nvSpPr>
          <p:cNvPr id="368" name="Google Shape;368;p36"/>
          <p:cNvSpPr txBox="1"/>
          <p:nvPr>
            <p:ph idx="1" type="subTitle"/>
          </p:nvPr>
        </p:nvSpPr>
        <p:spPr>
          <a:xfrm>
            <a:off x="228600" y="228600"/>
            <a:ext cx="4103100" cy="2154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HUGE GROWTH IN THE COMMUNITY</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1990FF"/>
      </a:accent1>
      <a:accent2>
        <a:srgbClr val="FFC01C"/>
      </a:accent2>
      <a:accent3>
        <a:srgbClr val="FFE298"/>
      </a:accent3>
      <a:accent4>
        <a:srgbClr val="FF8C4B"/>
      </a:accent4>
      <a:accent5>
        <a:srgbClr val="5CB3AD"/>
      </a:accent5>
      <a:accent6>
        <a:srgbClr val="5ABBA0"/>
      </a:accent6>
      <a:hlink>
        <a:srgbClr val="0000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